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0"/>
  </p:notesMasterIdLst>
  <p:handoutMasterIdLst>
    <p:handoutMasterId r:id="rId51"/>
  </p:handoutMasterIdLst>
  <p:sldIdLst>
    <p:sldId id="327" r:id="rId2"/>
    <p:sldId id="330" r:id="rId3"/>
    <p:sldId id="331" r:id="rId4"/>
    <p:sldId id="332" r:id="rId5"/>
    <p:sldId id="298" r:id="rId6"/>
    <p:sldId id="262" r:id="rId7"/>
    <p:sldId id="263" r:id="rId8"/>
    <p:sldId id="299" r:id="rId9"/>
    <p:sldId id="302" r:id="rId10"/>
    <p:sldId id="264" r:id="rId11"/>
    <p:sldId id="266" r:id="rId12"/>
    <p:sldId id="265" r:id="rId13"/>
    <p:sldId id="276" r:id="rId14"/>
    <p:sldId id="303" r:id="rId15"/>
    <p:sldId id="334" r:id="rId16"/>
    <p:sldId id="293" r:id="rId17"/>
    <p:sldId id="277" r:id="rId18"/>
    <p:sldId id="284" r:id="rId19"/>
    <p:sldId id="269" r:id="rId20"/>
    <p:sldId id="304" r:id="rId21"/>
    <p:sldId id="305" r:id="rId22"/>
    <p:sldId id="307" r:id="rId23"/>
    <p:sldId id="306" r:id="rId24"/>
    <p:sldId id="308" r:id="rId25"/>
    <p:sldId id="270" r:id="rId26"/>
    <p:sldId id="309" r:id="rId27"/>
    <p:sldId id="310" r:id="rId28"/>
    <p:sldId id="311" r:id="rId29"/>
    <p:sldId id="312" r:id="rId30"/>
    <p:sldId id="314" r:id="rId31"/>
    <p:sldId id="313" r:id="rId32"/>
    <p:sldId id="315" r:id="rId33"/>
    <p:sldId id="316" r:id="rId34"/>
    <p:sldId id="317" r:id="rId35"/>
    <p:sldId id="294" r:id="rId36"/>
    <p:sldId id="296" r:id="rId37"/>
    <p:sldId id="318" r:id="rId38"/>
    <p:sldId id="319" r:id="rId39"/>
    <p:sldId id="321" r:id="rId40"/>
    <p:sldId id="322" r:id="rId41"/>
    <p:sldId id="323" r:id="rId42"/>
    <p:sldId id="324" r:id="rId43"/>
    <p:sldId id="288" r:id="rId44"/>
    <p:sldId id="289" r:id="rId45"/>
    <p:sldId id="320" r:id="rId46"/>
    <p:sldId id="274" r:id="rId47"/>
    <p:sldId id="275"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28"/>
    <p:restoredTop sz="85169"/>
  </p:normalViewPr>
  <p:slideViewPr>
    <p:cSldViewPr snapToGrid="0" snapToObjects="1">
      <p:cViewPr varScale="1">
        <p:scale>
          <a:sx n="136" d="100"/>
          <a:sy n="136" d="100"/>
        </p:scale>
        <p:origin x="1709" y="8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9BDB31-24C7-434C-82BE-12A27C5815A1}" type="doc">
      <dgm:prSet loTypeId="urn:microsoft.com/office/officeart/2005/8/layout/process1" loCatId="process" qsTypeId="urn:microsoft.com/office/officeart/2005/8/quickstyle/simple1" qsCatId="simple" csTypeId="urn:microsoft.com/office/officeart/2005/8/colors/accent1_2" csCatId="accent1" phldr="1"/>
      <dgm:spPr/>
    </dgm:pt>
    <dgm:pt modelId="{56698503-4A92-4CE8-A4F2-C77E0CC1518F}">
      <dgm:prSet phldrT="[Text]"/>
      <dgm:spPr/>
      <dgm:t>
        <a:bodyPr/>
        <a:lstStyle/>
        <a:p>
          <a:r>
            <a:rPr lang="de-DE" dirty="0" err="1"/>
            <a:t>Collect</a:t>
          </a:r>
          <a:r>
            <a:rPr lang="de-DE" dirty="0"/>
            <a:t> </a:t>
          </a:r>
          <a:r>
            <a:rPr lang="de-DE" dirty="0" err="1"/>
            <a:t>data</a:t>
          </a:r>
          <a:r>
            <a:rPr lang="de-DE" dirty="0"/>
            <a:t> via SpaceX API</a:t>
          </a:r>
          <a:endParaRPr lang="en-US" dirty="0"/>
        </a:p>
      </dgm:t>
    </dgm:pt>
    <dgm:pt modelId="{8B2CF0AB-BC97-436B-85A3-D432BB1B0BE0}" type="parTrans" cxnId="{A9BDD46B-4E17-4C37-891A-D6EEB0AC0C3B}">
      <dgm:prSet/>
      <dgm:spPr/>
      <dgm:t>
        <a:bodyPr/>
        <a:lstStyle/>
        <a:p>
          <a:endParaRPr lang="en-US"/>
        </a:p>
      </dgm:t>
    </dgm:pt>
    <dgm:pt modelId="{56AFC525-A987-40D2-B9B3-1AFB81B714E4}" type="sibTrans" cxnId="{A9BDD46B-4E17-4C37-891A-D6EEB0AC0C3B}">
      <dgm:prSet/>
      <dgm:spPr/>
      <dgm:t>
        <a:bodyPr/>
        <a:lstStyle/>
        <a:p>
          <a:endParaRPr lang="en-US"/>
        </a:p>
      </dgm:t>
    </dgm:pt>
    <dgm:pt modelId="{3646DC6C-CE43-45EB-BECA-EA2D1D94C5B4}">
      <dgm:prSet phldrT="[Text]"/>
      <dgm:spPr/>
      <dgm:t>
        <a:bodyPr/>
        <a:lstStyle/>
        <a:p>
          <a:r>
            <a:rPr lang="de-DE" dirty="0" err="1"/>
            <a:t>Collect</a:t>
          </a:r>
          <a:r>
            <a:rPr lang="de-DE" dirty="0"/>
            <a:t> additional </a:t>
          </a:r>
          <a:r>
            <a:rPr lang="de-DE" dirty="0" err="1"/>
            <a:t>data</a:t>
          </a:r>
          <a:r>
            <a:rPr lang="de-DE" dirty="0"/>
            <a:t> </a:t>
          </a:r>
          <a:r>
            <a:rPr lang="de-DE" dirty="0" err="1"/>
            <a:t>using</a:t>
          </a:r>
          <a:r>
            <a:rPr lang="de-DE" dirty="0"/>
            <a:t> Web </a:t>
          </a:r>
          <a:r>
            <a:rPr lang="de-DE" dirty="0" err="1"/>
            <a:t>Scraping</a:t>
          </a:r>
          <a:endParaRPr lang="en-US" dirty="0"/>
        </a:p>
      </dgm:t>
    </dgm:pt>
    <dgm:pt modelId="{EE213ABB-5F32-49A3-9B38-1D6B2DEEE7DE}" type="parTrans" cxnId="{D08CD90F-5CDE-4D5F-A463-5F5DB393BD70}">
      <dgm:prSet/>
      <dgm:spPr/>
      <dgm:t>
        <a:bodyPr/>
        <a:lstStyle/>
        <a:p>
          <a:endParaRPr lang="en-US"/>
        </a:p>
      </dgm:t>
    </dgm:pt>
    <dgm:pt modelId="{13499C88-4AB7-4243-86AB-2DBB2EA593E3}" type="sibTrans" cxnId="{D08CD90F-5CDE-4D5F-A463-5F5DB393BD70}">
      <dgm:prSet/>
      <dgm:spPr/>
      <dgm:t>
        <a:bodyPr/>
        <a:lstStyle/>
        <a:p>
          <a:endParaRPr lang="en-US"/>
        </a:p>
      </dgm:t>
    </dgm:pt>
    <dgm:pt modelId="{8C07540F-1E1B-4DFF-9A35-97CD078E13CC}" type="pres">
      <dgm:prSet presAssocID="{9A9BDB31-24C7-434C-82BE-12A27C5815A1}" presName="Name0" presStyleCnt="0">
        <dgm:presLayoutVars>
          <dgm:dir/>
          <dgm:resizeHandles val="exact"/>
        </dgm:presLayoutVars>
      </dgm:prSet>
      <dgm:spPr/>
    </dgm:pt>
    <dgm:pt modelId="{4167535F-64D5-4DAC-8C10-6286AC703030}" type="pres">
      <dgm:prSet presAssocID="{56698503-4A92-4CE8-A4F2-C77E0CC1518F}" presName="node" presStyleLbl="node1" presStyleIdx="0" presStyleCnt="2">
        <dgm:presLayoutVars>
          <dgm:bulletEnabled val="1"/>
        </dgm:presLayoutVars>
      </dgm:prSet>
      <dgm:spPr/>
    </dgm:pt>
    <dgm:pt modelId="{AC9C9CAD-1CE5-4C9B-88D1-D73D8784C1F7}" type="pres">
      <dgm:prSet presAssocID="{56AFC525-A987-40D2-B9B3-1AFB81B714E4}" presName="sibTrans" presStyleLbl="sibTrans2D1" presStyleIdx="0" presStyleCnt="1"/>
      <dgm:spPr/>
    </dgm:pt>
    <dgm:pt modelId="{F9FA5B6E-9C57-4272-80D2-B5599AF56B40}" type="pres">
      <dgm:prSet presAssocID="{56AFC525-A987-40D2-B9B3-1AFB81B714E4}" presName="connectorText" presStyleLbl="sibTrans2D1" presStyleIdx="0" presStyleCnt="1"/>
      <dgm:spPr/>
    </dgm:pt>
    <dgm:pt modelId="{7AB8CB8B-4239-492B-A31F-E022ADB3909B}" type="pres">
      <dgm:prSet presAssocID="{3646DC6C-CE43-45EB-BECA-EA2D1D94C5B4}" presName="node" presStyleLbl="node1" presStyleIdx="1" presStyleCnt="2">
        <dgm:presLayoutVars>
          <dgm:bulletEnabled val="1"/>
        </dgm:presLayoutVars>
      </dgm:prSet>
      <dgm:spPr/>
    </dgm:pt>
  </dgm:ptLst>
  <dgm:cxnLst>
    <dgm:cxn modelId="{D08CD90F-5CDE-4D5F-A463-5F5DB393BD70}" srcId="{9A9BDB31-24C7-434C-82BE-12A27C5815A1}" destId="{3646DC6C-CE43-45EB-BECA-EA2D1D94C5B4}" srcOrd="1" destOrd="0" parTransId="{EE213ABB-5F32-49A3-9B38-1D6B2DEEE7DE}" sibTransId="{13499C88-4AB7-4243-86AB-2DBB2EA593E3}"/>
    <dgm:cxn modelId="{B3B72A12-8740-4A9A-B3F8-7FD899989DCD}" type="presOf" srcId="{9A9BDB31-24C7-434C-82BE-12A27C5815A1}" destId="{8C07540F-1E1B-4DFF-9A35-97CD078E13CC}" srcOrd="0" destOrd="0" presId="urn:microsoft.com/office/officeart/2005/8/layout/process1"/>
    <dgm:cxn modelId="{FC78D420-B813-4E22-8659-1C769B45F4E8}" type="presOf" srcId="{56AFC525-A987-40D2-B9B3-1AFB81B714E4}" destId="{AC9C9CAD-1CE5-4C9B-88D1-D73D8784C1F7}" srcOrd="0" destOrd="0" presId="urn:microsoft.com/office/officeart/2005/8/layout/process1"/>
    <dgm:cxn modelId="{19477D66-644E-430D-B56E-4DB6A3ECCD0C}" type="presOf" srcId="{3646DC6C-CE43-45EB-BECA-EA2D1D94C5B4}" destId="{7AB8CB8B-4239-492B-A31F-E022ADB3909B}" srcOrd="0" destOrd="0" presId="urn:microsoft.com/office/officeart/2005/8/layout/process1"/>
    <dgm:cxn modelId="{A9BDD46B-4E17-4C37-891A-D6EEB0AC0C3B}" srcId="{9A9BDB31-24C7-434C-82BE-12A27C5815A1}" destId="{56698503-4A92-4CE8-A4F2-C77E0CC1518F}" srcOrd="0" destOrd="0" parTransId="{8B2CF0AB-BC97-436B-85A3-D432BB1B0BE0}" sibTransId="{56AFC525-A987-40D2-B9B3-1AFB81B714E4}"/>
    <dgm:cxn modelId="{E40B756D-7E8D-42E2-B5D2-9C46EC55143D}" type="presOf" srcId="{56698503-4A92-4CE8-A4F2-C77E0CC1518F}" destId="{4167535F-64D5-4DAC-8C10-6286AC703030}" srcOrd="0" destOrd="0" presId="urn:microsoft.com/office/officeart/2005/8/layout/process1"/>
    <dgm:cxn modelId="{2F12F3A5-3176-4971-8E52-E18617FE8266}" type="presOf" srcId="{56AFC525-A987-40D2-B9B3-1AFB81B714E4}" destId="{F9FA5B6E-9C57-4272-80D2-B5599AF56B40}" srcOrd="1" destOrd="0" presId="urn:microsoft.com/office/officeart/2005/8/layout/process1"/>
    <dgm:cxn modelId="{2FE18B14-E9E6-47DA-982D-F034E2E442B7}" type="presParOf" srcId="{8C07540F-1E1B-4DFF-9A35-97CD078E13CC}" destId="{4167535F-64D5-4DAC-8C10-6286AC703030}" srcOrd="0" destOrd="0" presId="urn:microsoft.com/office/officeart/2005/8/layout/process1"/>
    <dgm:cxn modelId="{5BBC005B-0A55-4A62-A83C-6C8847C32C95}" type="presParOf" srcId="{8C07540F-1E1B-4DFF-9A35-97CD078E13CC}" destId="{AC9C9CAD-1CE5-4C9B-88D1-D73D8784C1F7}" srcOrd="1" destOrd="0" presId="urn:microsoft.com/office/officeart/2005/8/layout/process1"/>
    <dgm:cxn modelId="{DB9DCB53-9358-46AE-8D46-B03180D29490}" type="presParOf" srcId="{AC9C9CAD-1CE5-4C9B-88D1-D73D8784C1F7}" destId="{F9FA5B6E-9C57-4272-80D2-B5599AF56B40}" srcOrd="0" destOrd="0" presId="urn:microsoft.com/office/officeart/2005/8/layout/process1"/>
    <dgm:cxn modelId="{3B63902B-C96E-4ECB-8059-9F1C09F7DE93}" type="presParOf" srcId="{8C07540F-1E1B-4DFF-9A35-97CD078E13CC}" destId="{7AB8CB8B-4239-492B-A31F-E022ADB3909B}" srcOrd="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A9BDB31-24C7-434C-82BE-12A27C5815A1}" type="doc">
      <dgm:prSet loTypeId="urn:microsoft.com/office/officeart/2005/8/layout/process1" loCatId="process" qsTypeId="urn:microsoft.com/office/officeart/2005/8/quickstyle/simple1" qsCatId="simple" csTypeId="urn:microsoft.com/office/officeart/2005/8/colors/accent1_2" csCatId="accent1" phldr="1"/>
      <dgm:spPr/>
    </dgm:pt>
    <dgm:pt modelId="{56698503-4A92-4CE8-A4F2-C77E0CC1518F}">
      <dgm:prSet phldrT="[Text]"/>
      <dgm:spPr/>
      <dgm:t>
        <a:bodyPr/>
        <a:lstStyle/>
        <a:p>
          <a:r>
            <a:rPr lang="de-DE" dirty="0"/>
            <a:t>Request Launch Data via SpaceX API</a:t>
          </a:r>
          <a:endParaRPr lang="en-US" dirty="0"/>
        </a:p>
      </dgm:t>
    </dgm:pt>
    <dgm:pt modelId="{8B2CF0AB-BC97-436B-85A3-D432BB1B0BE0}" type="parTrans" cxnId="{A9BDD46B-4E17-4C37-891A-D6EEB0AC0C3B}">
      <dgm:prSet/>
      <dgm:spPr/>
      <dgm:t>
        <a:bodyPr/>
        <a:lstStyle/>
        <a:p>
          <a:endParaRPr lang="en-US"/>
        </a:p>
      </dgm:t>
    </dgm:pt>
    <dgm:pt modelId="{56AFC525-A987-40D2-B9B3-1AFB81B714E4}" type="sibTrans" cxnId="{A9BDD46B-4E17-4C37-891A-D6EEB0AC0C3B}">
      <dgm:prSet/>
      <dgm:spPr/>
      <dgm:t>
        <a:bodyPr/>
        <a:lstStyle/>
        <a:p>
          <a:endParaRPr lang="en-US"/>
        </a:p>
      </dgm:t>
    </dgm:pt>
    <dgm:pt modelId="{3646DC6C-CE43-45EB-BECA-EA2D1D94C5B4}">
      <dgm:prSet phldrT="[Text]"/>
      <dgm:spPr/>
      <dgm:t>
        <a:bodyPr/>
        <a:lstStyle/>
        <a:p>
          <a:r>
            <a:rPr lang="de-DE" dirty="0"/>
            <a:t>Select and </a:t>
          </a:r>
          <a:r>
            <a:rPr lang="de-DE" dirty="0" err="1"/>
            <a:t>filter</a:t>
          </a:r>
          <a:r>
            <a:rPr lang="de-DE" dirty="0"/>
            <a:t> </a:t>
          </a:r>
          <a:r>
            <a:rPr lang="de-DE" dirty="0" err="1"/>
            <a:t>data</a:t>
          </a:r>
          <a:endParaRPr lang="en-US" dirty="0"/>
        </a:p>
      </dgm:t>
    </dgm:pt>
    <dgm:pt modelId="{EE213ABB-5F32-49A3-9B38-1D6B2DEEE7DE}" type="parTrans" cxnId="{D08CD90F-5CDE-4D5F-A463-5F5DB393BD70}">
      <dgm:prSet/>
      <dgm:spPr/>
      <dgm:t>
        <a:bodyPr/>
        <a:lstStyle/>
        <a:p>
          <a:endParaRPr lang="en-US"/>
        </a:p>
      </dgm:t>
    </dgm:pt>
    <dgm:pt modelId="{13499C88-4AB7-4243-86AB-2DBB2EA593E3}" type="sibTrans" cxnId="{D08CD90F-5CDE-4D5F-A463-5F5DB393BD70}">
      <dgm:prSet/>
      <dgm:spPr/>
      <dgm:t>
        <a:bodyPr/>
        <a:lstStyle/>
        <a:p>
          <a:endParaRPr lang="en-US"/>
        </a:p>
      </dgm:t>
    </dgm:pt>
    <dgm:pt modelId="{93EE9599-C363-4EAA-8680-E044CFF02348}">
      <dgm:prSet phldrT="[Text]"/>
      <dgm:spPr/>
      <dgm:t>
        <a:bodyPr/>
        <a:lstStyle/>
        <a:p>
          <a:r>
            <a:rPr lang="de-DE" dirty="0"/>
            <a:t>Request and </a:t>
          </a:r>
          <a:r>
            <a:rPr lang="de-DE" dirty="0" err="1"/>
            <a:t>add</a:t>
          </a:r>
          <a:r>
            <a:rPr lang="de-DE" dirty="0"/>
            <a:t> Booster Version Data via SpaceX API</a:t>
          </a:r>
          <a:endParaRPr lang="en-US" dirty="0"/>
        </a:p>
      </dgm:t>
    </dgm:pt>
    <dgm:pt modelId="{CC981ECE-7A6D-4485-BFA5-217417AE7D54}" type="parTrans" cxnId="{6BF9EA2D-983A-4AC3-942C-45C74E931CA8}">
      <dgm:prSet/>
      <dgm:spPr/>
      <dgm:t>
        <a:bodyPr/>
        <a:lstStyle/>
        <a:p>
          <a:endParaRPr lang="en-US"/>
        </a:p>
      </dgm:t>
    </dgm:pt>
    <dgm:pt modelId="{95693655-E964-4C02-8E88-FA7716D4279E}" type="sibTrans" cxnId="{6BF9EA2D-983A-4AC3-942C-45C74E931CA8}">
      <dgm:prSet/>
      <dgm:spPr/>
      <dgm:t>
        <a:bodyPr/>
        <a:lstStyle/>
        <a:p>
          <a:endParaRPr lang="en-US"/>
        </a:p>
      </dgm:t>
    </dgm:pt>
    <dgm:pt modelId="{E374E1A8-21B8-470A-A052-7F1E48A25C7F}">
      <dgm:prSet/>
      <dgm:spPr/>
      <dgm:t>
        <a:bodyPr/>
        <a:lstStyle/>
        <a:p>
          <a:r>
            <a:rPr lang="de-DE" dirty="0"/>
            <a:t>Request and </a:t>
          </a:r>
          <a:r>
            <a:rPr lang="de-DE" dirty="0" err="1"/>
            <a:t>add</a:t>
          </a:r>
          <a:r>
            <a:rPr lang="de-DE" dirty="0"/>
            <a:t> Launch Site Version Data via SpaceX API</a:t>
          </a:r>
          <a:endParaRPr lang="en-US" dirty="0"/>
        </a:p>
      </dgm:t>
    </dgm:pt>
    <dgm:pt modelId="{A981BD8F-DF9D-42FC-911A-E8C2BB530F57}" type="parTrans" cxnId="{718E1C58-DBD6-4CDD-A167-110A25745D78}">
      <dgm:prSet/>
      <dgm:spPr/>
      <dgm:t>
        <a:bodyPr/>
        <a:lstStyle/>
        <a:p>
          <a:endParaRPr lang="en-US"/>
        </a:p>
      </dgm:t>
    </dgm:pt>
    <dgm:pt modelId="{0FE1F98F-4E25-4A4A-99FE-3511CD1D1A9A}" type="sibTrans" cxnId="{718E1C58-DBD6-4CDD-A167-110A25745D78}">
      <dgm:prSet/>
      <dgm:spPr/>
      <dgm:t>
        <a:bodyPr/>
        <a:lstStyle/>
        <a:p>
          <a:endParaRPr lang="en-US"/>
        </a:p>
      </dgm:t>
    </dgm:pt>
    <dgm:pt modelId="{5ABCC949-6EEB-40BC-8CA7-BFDD296DEFBE}">
      <dgm:prSet/>
      <dgm:spPr/>
      <dgm:t>
        <a:bodyPr/>
        <a:lstStyle/>
        <a:p>
          <a:r>
            <a:rPr lang="de-DE" dirty="0"/>
            <a:t>Request and </a:t>
          </a:r>
          <a:r>
            <a:rPr lang="de-DE" dirty="0" err="1"/>
            <a:t>add</a:t>
          </a:r>
          <a:r>
            <a:rPr lang="de-DE" dirty="0"/>
            <a:t> Payload Data via SpaceX API</a:t>
          </a:r>
          <a:endParaRPr lang="en-US" dirty="0"/>
        </a:p>
      </dgm:t>
    </dgm:pt>
    <dgm:pt modelId="{98F4730B-4726-48D9-AD1B-044DF82A78A2}" type="parTrans" cxnId="{68E8DD30-A3E8-4311-89FD-D6F2B29976C2}">
      <dgm:prSet/>
      <dgm:spPr/>
      <dgm:t>
        <a:bodyPr/>
        <a:lstStyle/>
        <a:p>
          <a:endParaRPr lang="en-US"/>
        </a:p>
      </dgm:t>
    </dgm:pt>
    <dgm:pt modelId="{686BD191-347C-473A-9F45-94B5B563EFD4}" type="sibTrans" cxnId="{68E8DD30-A3E8-4311-89FD-D6F2B29976C2}">
      <dgm:prSet/>
      <dgm:spPr/>
      <dgm:t>
        <a:bodyPr/>
        <a:lstStyle/>
        <a:p>
          <a:endParaRPr lang="en-US"/>
        </a:p>
      </dgm:t>
    </dgm:pt>
    <dgm:pt modelId="{2D56ED32-FA57-4985-9743-81037CF3AB0B}">
      <dgm:prSet/>
      <dgm:spPr/>
      <dgm:t>
        <a:bodyPr/>
        <a:lstStyle/>
        <a:p>
          <a:r>
            <a:rPr lang="de-DE" dirty="0"/>
            <a:t>Request and </a:t>
          </a:r>
          <a:r>
            <a:rPr lang="de-DE" dirty="0" err="1"/>
            <a:t>add</a:t>
          </a:r>
          <a:r>
            <a:rPr lang="de-DE" dirty="0"/>
            <a:t> Core Data via SpaceX API</a:t>
          </a:r>
          <a:endParaRPr lang="en-US" dirty="0"/>
        </a:p>
      </dgm:t>
    </dgm:pt>
    <dgm:pt modelId="{68F03882-6D83-4203-92AB-581628675FBD}" type="parTrans" cxnId="{D80691B4-9022-4BC4-892F-5BB839A3512D}">
      <dgm:prSet/>
      <dgm:spPr/>
      <dgm:t>
        <a:bodyPr/>
        <a:lstStyle/>
        <a:p>
          <a:endParaRPr lang="en-US"/>
        </a:p>
      </dgm:t>
    </dgm:pt>
    <dgm:pt modelId="{40DE430C-F4B6-4F70-9A18-5CB651D2D86C}" type="sibTrans" cxnId="{D80691B4-9022-4BC4-892F-5BB839A3512D}">
      <dgm:prSet/>
      <dgm:spPr/>
      <dgm:t>
        <a:bodyPr/>
        <a:lstStyle/>
        <a:p>
          <a:endParaRPr lang="en-US"/>
        </a:p>
      </dgm:t>
    </dgm:pt>
    <dgm:pt modelId="{A03C3859-B8FA-4E7A-92D5-958F345D09F5}">
      <dgm:prSet/>
      <dgm:spPr/>
      <dgm:t>
        <a:bodyPr/>
        <a:lstStyle/>
        <a:p>
          <a:r>
            <a:rPr lang="de-DE" dirty="0"/>
            <a:t>Filter </a:t>
          </a:r>
          <a:r>
            <a:rPr lang="de-DE" dirty="0" err="1"/>
            <a:t>data</a:t>
          </a:r>
          <a:endParaRPr lang="en-US" dirty="0"/>
        </a:p>
      </dgm:t>
    </dgm:pt>
    <dgm:pt modelId="{62A72178-DCCE-4DA0-9B8D-C177C4E2E94E}" type="parTrans" cxnId="{D397275B-BF26-4449-BD87-CE1939886132}">
      <dgm:prSet/>
      <dgm:spPr/>
      <dgm:t>
        <a:bodyPr/>
        <a:lstStyle/>
        <a:p>
          <a:endParaRPr lang="en-US"/>
        </a:p>
      </dgm:t>
    </dgm:pt>
    <dgm:pt modelId="{9B95F8A1-4A7B-4AA9-8E6A-EF7B87CE76AC}" type="sibTrans" cxnId="{D397275B-BF26-4449-BD87-CE1939886132}">
      <dgm:prSet/>
      <dgm:spPr/>
      <dgm:t>
        <a:bodyPr/>
        <a:lstStyle/>
        <a:p>
          <a:endParaRPr lang="en-US"/>
        </a:p>
      </dgm:t>
    </dgm:pt>
    <dgm:pt modelId="{8C07540F-1E1B-4DFF-9A35-97CD078E13CC}" type="pres">
      <dgm:prSet presAssocID="{9A9BDB31-24C7-434C-82BE-12A27C5815A1}" presName="Name0" presStyleCnt="0">
        <dgm:presLayoutVars>
          <dgm:dir/>
          <dgm:resizeHandles val="exact"/>
        </dgm:presLayoutVars>
      </dgm:prSet>
      <dgm:spPr/>
    </dgm:pt>
    <dgm:pt modelId="{4167535F-64D5-4DAC-8C10-6286AC703030}" type="pres">
      <dgm:prSet presAssocID="{56698503-4A92-4CE8-A4F2-C77E0CC1518F}" presName="node" presStyleLbl="node1" presStyleIdx="0" presStyleCnt="7">
        <dgm:presLayoutVars>
          <dgm:bulletEnabled val="1"/>
        </dgm:presLayoutVars>
      </dgm:prSet>
      <dgm:spPr/>
    </dgm:pt>
    <dgm:pt modelId="{AC9C9CAD-1CE5-4C9B-88D1-D73D8784C1F7}" type="pres">
      <dgm:prSet presAssocID="{56AFC525-A987-40D2-B9B3-1AFB81B714E4}" presName="sibTrans" presStyleLbl="sibTrans2D1" presStyleIdx="0" presStyleCnt="6"/>
      <dgm:spPr/>
    </dgm:pt>
    <dgm:pt modelId="{F9FA5B6E-9C57-4272-80D2-B5599AF56B40}" type="pres">
      <dgm:prSet presAssocID="{56AFC525-A987-40D2-B9B3-1AFB81B714E4}" presName="connectorText" presStyleLbl="sibTrans2D1" presStyleIdx="0" presStyleCnt="6"/>
      <dgm:spPr/>
    </dgm:pt>
    <dgm:pt modelId="{7AB8CB8B-4239-492B-A31F-E022ADB3909B}" type="pres">
      <dgm:prSet presAssocID="{3646DC6C-CE43-45EB-BECA-EA2D1D94C5B4}" presName="node" presStyleLbl="node1" presStyleIdx="1" presStyleCnt="7">
        <dgm:presLayoutVars>
          <dgm:bulletEnabled val="1"/>
        </dgm:presLayoutVars>
      </dgm:prSet>
      <dgm:spPr/>
    </dgm:pt>
    <dgm:pt modelId="{5E52C27B-789D-49FC-94D8-6F28518FB822}" type="pres">
      <dgm:prSet presAssocID="{13499C88-4AB7-4243-86AB-2DBB2EA593E3}" presName="sibTrans" presStyleLbl="sibTrans2D1" presStyleIdx="1" presStyleCnt="6"/>
      <dgm:spPr/>
    </dgm:pt>
    <dgm:pt modelId="{77BF6337-5EE6-464F-8E2D-F22E4D9D694B}" type="pres">
      <dgm:prSet presAssocID="{13499C88-4AB7-4243-86AB-2DBB2EA593E3}" presName="connectorText" presStyleLbl="sibTrans2D1" presStyleIdx="1" presStyleCnt="6"/>
      <dgm:spPr/>
    </dgm:pt>
    <dgm:pt modelId="{4856E4E8-3214-4381-AFAF-D2B75B526710}" type="pres">
      <dgm:prSet presAssocID="{93EE9599-C363-4EAA-8680-E044CFF02348}" presName="node" presStyleLbl="node1" presStyleIdx="2" presStyleCnt="7">
        <dgm:presLayoutVars>
          <dgm:bulletEnabled val="1"/>
        </dgm:presLayoutVars>
      </dgm:prSet>
      <dgm:spPr/>
    </dgm:pt>
    <dgm:pt modelId="{55D9DD19-0C57-45DB-9051-1676792AAC35}" type="pres">
      <dgm:prSet presAssocID="{95693655-E964-4C02-8E88-FA7716D4279E}" presName="sibTrans" presStyleLbl="sibTrans2D1" presStyleIdx="2" presStyleCnt="6"/>
      <dgm:spPr/>
    </dgm:pt>
    <dgm:pt modelId="{879AA4A1-799E-4CB2-8808-85210822FA5B}" type="pres">
      <dgm:prSet presAssocID="{95693655-E964-4C02-8E88-FA7716D4279E}" presName="connectorText" presStyleLbl="sibTrans2D1" presStyleIdx="2" presStyleCnt="6"/>
      <dgm:spPr/>
    </dgm:pt>
    <dgm:pt modelId="{BD5BC88B-14F6-4B51-A95A-E8627DD33180}" type="pres">
      <dgm:prSet presAssocID="{E374E1A8-21B8-470A-A052-7F1E48A25C7F}" presName="node" presStyleLbl="node1" presStyleIdx="3" presStyleCnt="7">
        <dgm:presLayoutVars>
          <dgm:bulletEnabled val="1"/>
        </dgm:presLayoutVars>
      </dgm:prSet>
      <dgm:spPr/>
    </dgm:pt>
    <dgm:pt modelId="{EE0C6C1F-DA6D-4331-8CF9-D13046BF23F2}" type="pres">
      <dgm:prSet presAssocID="{0FE1F98F-4E25-4A4A-99FE-3511CD1D1A9A}" presName="sibTrans" presStyleLbl="sibTrans2D1" presStyleIdx="3" presStyleCnt="6"/>
      <dgm:spPr/>
    </dgm:pt>
    <dgm:pt modelId="{D803E93D-24A4-4118-9BF2-A0FA32F23505}" type="pres">
      <dgm:prSet presAssocID="{0FE1F98F-4E25-4A4A-99FE-3511CD1D1A9A}" presName="connectorText" presStyleLbl="sibTrans2D1" presStyleIdx="3" presStyleCnt="6"/>
      <dgm:spPr/>
    </dgm:pt>
    <dgm:pt modelId="{F4AFD062-47A8-4BDA-B9FF-A1A111BA1032}" type="pres">
      <dgm:prSet presAssocID="{5ABCC949-6EEB-40BC-8CA7-BFDD296DEFBE}" presName="node" presStyleLbl="node1" presStyleIdx="4" presStyleCnt="7">
        <dgm:presLayoutVars>
          <dgm:bulletEnabled val="1"/>
        </dgm:presLayoutVars>
      </dgm:prSet>
      <dgm:spPr/>
    </dgm:pt>
    <dgm:pt modelId="{7D589B67-B728-43BA-865F-5E74FDC205DE}" type="pres">
      <dgm:prSet presAssocID="{686BD191-347C-473A-9F45-94B5B563EFD4}" presName="sibTrans" presStyleLbl="sibTrans2D1" presStyleIdx="4" presStyleCnt="6"/>
      <dgm:spPr/>
    </dgm:pt>
    <dgm:pt modelId="{09F68EB1-C485-4A25-8B9D-183CF6F75F39}" type="pres">
      <dgm:prSet presAssocID="{686BD191-347C-473A-9F45-94B5B563EFD4}" presName="connectorText" presStyleLbl="sibTrans2D1" presStyleIdx="4" presStyleCnt="6"/>
      <dgm:spPr/>
    </dgm:pt>
    <dgm:pt modelId="{1ACDEE0C-9EF4-4BE3-8D37-302605A1D07D}" type="pres">
      <dgm:prSet presAssocID="{2D56ED32-FA57-4985-9743-81037CF3AB0B}" presName="node" presStyleLbl="node1" presStyleIdx="5" presStyleCnt="7">
        <dgm:presLayoutVars>
          <dgm:bulletEnabled val="1"/>
        </dgm:presLayoutVars>
      </dgm:prSet>
      <dgm:spPr/>
    </dgm:pt>
    <dgm:pt modelId="{684CB23A-6E0A-4CEF-A019-5FE7C1131961}" type="pres">
      <dgm:prSet presAssocID="{40DE430C-F4B6-4F70-9A18-5CB651D2D86C}" presName="sibTrans" presStyleLbl="sibTrans2D1" presStyleIdx="5" presStyleCnt="6"/>
      <dgm:spPr/>
    </dgm:pt>
    <dgm:pt modelId="{4CC36D8E-5678-4CD4-B58D-96A0AFF7652C}" type="pres">
      <dgm:prSet presAssocID="{40DE430C-F4B6-4F70-9A18-5CB651D2D86C}" presName="connectorText" presStyleLbl="sibTrans2D1" presStyleIdx="5" presStyleCnt="6"/>
      <dgm:spPr/>
    </dgm:pt>
    <dgm:pt modelId="{56D671E7-A95A-420E-A1C9-C3EF3B4DBDF9}" type="pres">
      <dgm:prSet presAssocID="{A03C3859-B8FA-4E7A-92D5-958F345D09F5}" presName="node" presStyleLbl="node1" presStyleIdx="6" presStyleCnt="7">
        <dgm:presLayoutVars>
          <dgm:bulletEnabled val="1"/>
        </dgm:presLayoutVars>
      </dgm:prSet>
      <dgm:spPr/>
    </dgm:pt>
  </dgm:ptLst>
  <dgm:cxnLst>
    <dgm:cxn modelId="{8C446E0A-C136-48DD-964B-48383EAAA4C9}" type="presOf" srcId="{E374E1A8-21B8-470A-A052-7F1E48A25C7F}" destId="{BD5BC88B-14F6-4B51-A95A-E8627DD33180}" srcOrd="0" destOrd="0" presId="urn:microsoft.com/office/officeart/2005/8/layout/process1"/>
    <dgm:cxn modelId="{D08CD90F-5CDE-4D5F-A463-5F5DB393BD70}" srcId="{9A9BDB31-24C7-434C-82BE-12A27C5815A1}" destId="{3646DC6C-CE43-45EB-BECA-EA2D1D94C5B4}" srcOrd="1" destOrd="0" parTransId="{EE213ABB-5F32-49A3-9B38-1D6B2DEEE7DE}" sibTransId="{13499C88-4AB7-4243-86AB-2DBB2EA593E3}"/>
    <dgm:cxn modelId="{B3B72A12-8740-4A9A-B3F8-7FD899989DCD}" type="presOf" srcId="{9A9BDB31-24C7-434C-82BE-12A27C5815A1}" destId="{8C07540F-1E1B-4DFF-9A35-97CD078E13CC}" srcOrd="0" destOrd="0" presId="urn:microsoft.com/office/officeart/2005/8/layout/process1"/>
    <dgm:cxn modelId="{260E6519-5107-4B2A-ABC2-AAB26BDEA338}" type="presOf" srcId="{A03C3859-B8FA-4E7A-92D5-958F345D09F5}" destId="{56D671E7-A95A-420E-A1C9-C3EF3B4DBDF9}" srcOrd="0" destOrd="0" presId="urn:microsoft.com/office/officeart/2005/8/layout/process1"/>
    <dgm:cxn modelId="{FC78D420-B813-4E22-8659-1C769B45F4E8}" type="presOf" srcId="{56AFC525-A987-40D2-B9B3-1AFB81B714E4}" destId="{AC9C9CAD-1CE5-4C9B-88D1-D73D8784C1F7}" srcOrd="0" destOrd="0" presId="urn:microsoft.com/office/officeart/2005/8/layout/process1"/>
    <dgm:cxn modelId="{87BC7623-7B84-4A9A-9CB2-2F006075BDD6}" type="presOf" srcId="{5ABCC949-6EEB-40BC-8CA7-BFDD296DEFBE}" destId="{F4AFD062-47A8-4BDA-B9FF-A1A111BA1032}" srcOrd="0" destOrd="0" presId="urn:microsoft.com/office/officeart/2005/8/layout/process1"/>
    <dgm:cxn modelId="{F0E42126-1A9E-47F0-9AD3-78321C3404E9}" type="presOf" srcId="{13499C88-4AB7-4243-86AB-2DBB2EA593E3}" destId="{77BF6337-5EE6-464F-8E2D-F22E4D9D694B}" srcOrd="1" destOrd="0" presId="urn:microsoft.com/office/officeart/2005/8/layout/process1"/>
    <dgm:cxn modelId="{6BF9EA2D-983A-4AC3-942C-45C74E931CA8}" srcId="{9A9BDB31-24C7-434C-82BE-12A27C5815A1}" destId="{93EE9599-C363-4EAA-8680-E044CFF02348}" srcOrd="2" destOrd="0" parTransId="{CC981ECE-7A6D-4485-BFA5-217417AE7D54}" sibTransId="{95693655-E964-4C02-8E88-FA7716D4279E}"/>
    <dgm:cxn modelId="{68E8DD30-A3E8-4311-89FD-D6F2B29976C2}" srcId="{9A9BDB31-24C7-434C-82BE-12A27C5815A1}" destId="{5ABCC949-6EEB-40BC-8CA7-BFDD296DEFBE}" srcOrd="4" destOrd="0" parTransId="{98F4730B-4726-48D9-AD1B-044DF82A78A2}" sibTransId="{686BD191-347C-473A-9F45-94B5B563EFD4}"/>
    <dgm:cxn modelId="{26D85F3E-6E0D-448C-81F8-5BE0466C2888}" type="presOf" srcId="{2D56ED32-FA57-4985-9743-81037CF3AB0B}" destId="{1ACDEE0C-9EF4-4BE3-8D37-302605A1D07D}" srcOrd="0" destOrd="0" presId="urn:microsoft.com/office/officeart/2005/8/layout/process1"/>
    <dgm:cxn modelId="{D397275B-BF26-4449-BD87-CE1939886132}" srcId="{9A9BDB31-24C7-434C-82BE-12A27C5815A1}" destId="{A03C3859-B8FA-4E7A-92D5-958F345D09F5}" srcOrd="6" destOrd="0" parTransId="{62A72178-DCCE-4DA0-9B8D-C177C4E2E94E}" sibTransId="{9B95F8A1-4A7B-4AA9-8E6A-EF7B87CE76AC}"/>
    <dgm:cxn modelId="{19477D66-644E-430D-B56E-4DB6A3ECCD0C}" type="presOf" srcId="{3646DC6C-CE43-45EB-BECA-EA2D1D94C5B4}" destId="{7AB8CB8B-4239-492B-A31F-E022ADB3909B}" srcOrd="0" destOrd="0" presId="urn:microsoft.com/office/officeart/2005/8/layout/process1"/>
    <dgm:cxn modelId="{50C39B4B-DC36-4B28-914C-2B82ECE451D7}" type="presOf" srcId="{13499C88-4AB7-4243-86AB-2DBB2EA593E3}" destId="{5E52C27B-789D-49FC-94D8-6F28518FB822}" srcOrd="0" destOrd="0" presId="urn:microsoft.com/office/officeart/2005/8/layout/process1"/>
    <dgm:cxn modelId="{A9BDD46B-4E17-4C37-891A-D6EEB0AC0C3B}" srcId="{9A9BDB31-24C7-434C-82BE-12A27C5815A1}" destId="{56698503-4A92-4CE8-A4F2-C77E0CC1518F}" srcOrd="0" destOrd="0" parTransId="{8B2CF0AB-BC97-436B-85A3-D432BB1B0BE0}" sibTransId="{56AFC525-A987-40D2-B9B3-1AFB81B714E4}"/>
    <dgm:cxn modelId="{E40B756D-7E8D-42E2-B5D2-9C46EC55143D}" type="presOf" srcId="{56698503-4A92-4CE8-A4F2-C77E0CC1518F}" destId="{4167535F-64D5-4DAC-8C10-6286AC703030}" srcOrd="0" destOrd="0" presId="urn:microsoft.com/office/officeart/2005/8/layout/process1"/>
    <dgm:cxn modelId="{718E1C58-DBD6-4CDD-A167-110A25745D78}" srcId="{9A9BDB31-24C7-434C-82BE-12A27C5815A1}" destId="{E374E1A8-21B8-470A-A052-7F1E48A25C7F}" srcOrd="3" destOrd="0" parTransId="{A981BD8F-DF9D-42FC-911A-E8C2BB530F57}" sibTransId="{0FE1F98F-4E25-4A4A-99FE-3511CD1D1A9A}"/>
    <dgm:cxn modelId="{300FB37B-0466-45FE-B291-FF9357F0907F}" type="presOf" srcId="{95693655-E964-4C02-8E88-FA7716D4279E}" destId="{55D9DD19-0C57-45DB-9051-1676792AAC35}" srcOrd="0" destOrd="0" presId="urn:microsoft.com/office/officeart/2005/8/layout/process1"/>
    <dgm:cxn modelId="{482FDB88-0B67-479E-96BE-52E62B5FAF1C}" type="presOf" srcId="{0FE1F98F-4E25-4A4A-99FE-3511CD1D1A9A}" destId="{EE0C6C1F-DA6D-4331-8CF9-D13046BF23F2}" srcOrd="0" destOrd="0" presId="urn:microsoft.com/office/officeart/2005/8/layout/process1"/>
    <dgm:cxn modelId="{DA3FA696-50EF-4253-B869-49758DE1FDE5}" type="presOf" srcId="{40DE430C-F4B6-4F70-9A18-5CB651D2D86C}" destId="{684CB23A-6E0A-4CEF-A019-5FE7C1131961}" srcOrd="0" destOrd="0" presId="urn:microsoft.com/office/officeart/2005/8/layout/process1"/>
    <dgm:cxn modelId="{48AC3099-DB62-408B-8073-909438B40C47}" type="presOf" srcId="{40DE430C-F4B6-4F70-9A18-5CB651D2D86C}" destId="{4CC36D8E-5678-4CD4-B58D-96A0AFF7652C}" srcOrd="1" destOrd="0" presId="urn:microsoft.com/office/officeart/2005/8/layout/process1"/>
    <dgm:cxn modelId="{2F12F3A5-3176-4971-8E52-E18617FE8266}" type="presOf" srcId="{56AFC525-A987-40D2-B9B3-1AFB81B714E4}" destId="{F9FA5B6E-9C57-4272-80D2-B5599AF56B40}" srcOrd="1" destOrd="0" presId="urn:microsoft.com/office/officeart/2005/8/layout/process1"/>
    <dgm:cxn modelId="{8801EEAE-62C3-439A-86BD-8E3A8DF5B947}" type="presOf" srcId="{686BD191-347C-473A-9F45-94B5B563EFD4}" destId="{09F68EB1-C485-4A25-8B9D-183CF6F75F39}" srcOrd="1" destOrd="0" presId="urn:microsoft.com/office/officeart/2005/8/layout/process1"/>
    <dgm:cxn modelId="{D80691B4-9022-4BC4-892F-5BB839A3512D}" srcId="{9A9BDB31-24C7-434C-82BE-12A27C5815A1}" destId="{2D56ED32-FA57-4985-9743-81037CF3AB0B}" srcOrd="5" destOrd="0" parTransId="{68F03882-6D83-4203-92AB-581628675FBD}" sibTransId="{40DE430C-F4B6-4F70-9A18-5CB651D2D86C}"/>
    <dgm:cxn modelId="{4E95A2CF-18AB-47E0-9082-93853F349F79}" type="presOf" srcId="{95693655-E964-4C02-8E88-FA7716D4279E}" destId="{879AA4A1-799E-4CB2-8808-85210822FA5B}" srcOrd="1" destOrd="0" presId="urn:microsoft.com/office/officeart/2005/8/layout/process1"/>
    <dgm:cxn modelId="{C7F901DC-1736-4F5E-BB11-FED405C1735B}" type="presOf" srcId="{686BD191-347C-473A-9F45-94B5B563EFD4}" destId="{7D589B67-B728-43BA-865F-5E74FDC205DE}" srcOrd="0" destOrd="0" presId="urn:microsoft.com/office/officeart/2005/8/layout/process1"/>
    <dgm:cxn modelId="{F5CD65E8-90A1-483E-8B39-86BF2E688D14}" type="presOf" srcId="{0FE1F98F-4E25-4A4A-99FE-3511CD1D1A9A}" destId="{D803E93D-24A4-4118-9BF2-A0FA32F23505}" srcOrd="1" destOrd="0" presId="urn:microsoft.com/office/officeart/2005/8/layout/process1"/>
    <dgm:cxn modelId="{A0EDF4EB-4DD8-450B-A60E-12DD5D0FD674}" type="presOf" srcId="{93EE9599-C363-4EAA-8680-E044CFF02348}" destId="{4856E4E8-3214-4381-AFAF-D2B75B526710}" srcOrd="0" destOrd="0" presId="urn:microsoft.com/office/officeart/2005/8/layout/process1"/>
    <dgm:cxn modelId="{2FE18B14-E9E6-47DA-982D-F034E2E442B7}" type="presParOf" srcId="{8C07540F-1E1B-4DFF-9A35-97CD078E13CC}" destId="{4167535F-64D5-4DAC-8C10-6286AC703030}" srcOrd="0" destOrd="0" presId="urn:microsoft.com/office/officeart/2005/8/layout/process1"/>
    <dgm:cxn modelId="{5BBC005B-0A55-4A62-A83C-6C8847C32C95}" type="presParOf" srcId="{8C07540F-1E1B-4DFF-9A35-97CD078E13CC}" destId="{AC9C9CAD-1CE5-4C9B-88D1-D73D8784C1F7}" srcOrd="1" destOrd="0" presId="urn:microsoft.com/office/officeart/2005/8/layout/process1"/>
    <dgm:cxn modelId="{DB9DCB53-9358-46AE-8D46-B03180D29490}" type="presParOf" srcId="{AC9C9CAD-1CE5-4C9B-88D1-D73D8784C1F7}" destId="{F9FA5B6E-9C57-4272-80D2-B5599AF56B40}" srcOrd="0" destOrd="0" presId="urn:microsoft.com/office/officeart/2005/8/layout/process1"/>
    <dgm:cxn modelId="{3B63902B-C96E-4ECB-8059-9F1C09F7DE93}" type="presParOf" srcId="{8C07540F-1E1B-4DFF-9A35-97CD078E13CC}" destId="{7AB8CB8B-4239-492B-A31F-E022ADB3909B}" srcOrd="2" destOrd="0" presId="urn:microsoft.com/office/officeart/2005/8/layout/process1"/>
    <dgm:cxn modelId="{3582A8EC-2F5C-45C5-8F79-5F7EAAEFF2C6}" type="presParOf" srcId="{8C07540F-1E1B-4DFF-9A35-97CD078E13CC}" destId="{5E52C27B-789D-49FC-94D8-6F28518FB822}" srcOrd="3" destOrd="0" presId="urn:microsoft.com/office/officeart/2005/8/layout/process1"/>
    <dgm:cxn modelId="{6248E95D-E91D-46ED-B002-3CD7DFE6207F}" type="presParOf" srcId="{5E52C27B-789D-49FC-94D8-6F28518FB822}" destId="{77BF6337-5EE6-464F-8E2D-F22E4D9D694B}" srcOrd="0" destOrd="0" presId="urn:microsoft.com/office/officeart/2005/8/layout/process1"/>
    <dgm:cxn modelId="{BBBA427B-F83A-4D67-9C53-FAE1F5A418EE}" type="presParOf" srcId="{8C07540F-1E1B-4DFF-9A35-97CD078E13CC}" destId="{4856E4E8-3214-4381-AFAF-D2B75B526710}" srcOrd="4" destOrd="0" presId="urn:microsoft.com/office/officeart/2005/8/layout/process1"/>
    <dgm:cxn modelId="{B7DD50C1-5AB6-4A76-B86D-4B35B4444CB3}" type="presParOf" srcId="{8C07540F-1E1B-4DFF-9A35-97CD078E13CC}" destId="{55D9DD19-0C57-45DB-9051-1676792AAC35}" srcOrd="5" destOrd="0" presId="urn:microsoft.com/office/officeart/2005/8/layout/process1"/>
    <dgm:cxn modelId="{1A6E0560-0D0C-44D7-8F2A-766844DBA31C}" type="presParOf" srcId="{55D9DD19-0C57-45DB-9051-1676792AAC35}" destId="{879AA4A1-799E-4CB2-8808-85210822FA5B}" srcOrd="0" destOrd="0" presId="urn:microsoft.com/office/officeart/2005/8/layout/process1"/>
    <dgm:cxn modelId="{CBA1B2AB-E675-4BCB-AD93-87B9D90F52D9}" type="presParOf" srcId="{8C07540F-1E1B-4DFF-9A35-97CD078E13CC}" destId="{BD5BC88B-14F6-4B51-A95A-E8627DD33180}" srcOrd="6" destOrd="0" presId="urn:microsoft.com/office/officeart/2005/8/layout/process1"/>
    <dgm:cxn modelId="{CBDCB006-A7E3-4E2C-B913-A25D723DAC00}" type="presParOf" srcId="{8C07540F-1E1B-4DFF-9A35-97CD078E13CC}" destId="{EE0C6C1F-DA6D-4331-8CF9-D13046BF23F2}" srcOrd="7" destOrd="0" presId="urn:microsoft.com/office/officeart/2005/8/layout/process1"/>
    <dgm:cxn modelId="{1919DA45-6B60-47AE-82C4-D2DF9C27CCB2}" type="presParOf" srcId="{EE0C6C1F-DA6D-4331-8CF9-D13046BF23F2}" destId="{D803E93D-24A4-4118-9BF2-A0FA32F23505}" srcOrd="0" destOrd="0" presId="urn:microsoft.com/office/officeart/2005/8/layout/process1"/>
    <dgm:cxn modelId="{54742A80-3158-47BF-8E9C-7BA162FAD39A}" type="presParOf" srcId="{8C07540F-1E1B-4DFF-9A35-97CD078E13CC}" destId="{F4AFD062-47A8-4BDA-B9FF-A1A111BA1032}" srcOrd="8" destOrd="0" presId="urn:microsoft.com/office/officeart/2005/8/layout/process1"/>
    <dgm:cxn modelId="{CADE544A-5C78-4DFD-BB49-BED991E43936}" type="presParOf" srcId="{8C07540F-1E1B-4DFF-9A35-97CD078E13CC}" destId="{7D589B67-B728-43BA-865F-5E74FDC205DE}" srcOrd="9" destOrd="0" presId="urn:microsoft.com/office/officeart/2005/8/layout/process1"/>
    <dgm:cxn modelId="{CE7A7675-7198-4465-A613-6BC7E63378BB}" type="presParOf" srcId="{7D589B67-B728-43BA-865F-5E74FDC205DE}" destId="{09F68EB1-C485-4A25-8B9D-183CF6F75F39}" srcOrd="0" destOrd="0" presId="urn:microsoft.com/office/officeart/2005/8/layout/process1"/>
    <dgm:cxn modelId="{A113F7CD-AC0C-4469-A9F7-0C79CAE88267}" type="presParOf" srcId="{8C07540F-1E1B-4DFF-9A35-97CD078E13CC}" destId="{1ACDEE0C-9EF4-4BE3-8D37-302605A1D07D}" srcOrd="10" destOrd="0" presId="urn:microsoft.com/office/officeart/2005/8/layout/process1"/>
    <dgm:cxn modelId="{6FD8D6D3-4BD7-421D-98F2-3903A94857E3}" type="presParOf" srcId="{8C07540F-1E1B-4DFF-9A35-97CD078E13CC}" destId="{684CB23A-6E0A-4CEF-A019-5FE7C1131961}" srcOrd="11" destOrd="0" presId="urn:microsoft.com/office/officeart/2005/8/layout/process1"/>
    <dgm:cxn modelId="{D8B908A0-A39B-4A71-B71D-F8CFD0AA6329}" type="presParOf" srcId="{684CB23A-6E0A-4CEF-A019-5FE7C1131961}" destId="{4CC36D8E-5678-4CD4-B58D-96A0AFF7652C}" srcOrd="0" destOrd="0" presId="urn:microsoft.com/office/officeart/2005/8/layout/process1"/>
    <dgm:cxn modelId="{27C2B5DD-60B8-4C29-B0CD-BC00C38C6437}" type="presParOf" srcId="{8C07540F-1E1B-4DFF-9A35-97CD078E13CC}" destId="{56D671E7-A95A-420E-A1C9-C3EF3B4DBDF9}" srcOrd="12"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A9BDB31-24C7-434C-82BE-12A27C5815A1}" type="doc">
      <dgm:prSet loTypeId="urn:microsoft.com/office/officeart/2005/8/layout/process1" loCatId="process" qsTypeId="urn:microsoft.com/office/officeart/2005/8/quickstyle/simple1" qsCatId="simple" csTypeId="urn:microsoft.com/office/officeart/2005/8/colors/accent1_2" csCatId="accent1" phldr="1"/>
      <dgm:spPr/>
    </dgm:pt>
    <dgm:pt modelId="{56698503-4A92-4CE8-A4F2-C77E0CC1518F}">
      <dgm:prSet phldrT="[Text]"/>
      <dgm:spPr/>
      <dgm:t>
        <a:bodyPr/>
        <a:lstStyle/>
        <a:p>
          <a:r>
            <a:rPr lang="de-DE" dirty="0"/>
            <a:t>Request HTML Code </a:t>
          </a:r>
          <a:r>
            <a:rPr lang="de-DE" dirty="0" err="1"/>
            <a:t>of</a:t>
          </a:r>
          <a:r>
            <a:rPr lang="de-DE" dirty="0"/>
            <a:t> </a:t>
          </a:r>
          <a:r>
            <a:rPr lang="de-DE" dirty="0" err="1"/>
            <a:t>wikipedia</a:t>
          </a:r>
          <a:r>
            <a:rPr lang="de-DE" dirty="0"/>
            <a:t> </a:t>
          </a:r>
          <a:r>
            <a:rPr lang="de-DE" dirty="0" err="1"/>
            <a:t>page</a:t>
          </a:r>
          <a:endParaRPr lang="en-US" dirty="0"/>
        </a:p>
      </dgm:t>
    </dgm:pt>
    <dgm:pt modelId="{8B2CF0AB-BC97-436B-85A3-D432BB1B0BE0}" type="parTrans" cxnId="{A9BDD46B-4E17-4C37-891A-D6EEB0AC0C3B}">
      <dgm:prSet/>
      <dgm:spPr/>
      <dgm:t>
        <a:bodyPr/>
        <a:lstStyle/>
        <a:p>
          <a:endParaRPr lang="en-US"/>
        </a:p>
      </dgm:t>
    </dgm:pt>
    <dgm:pt modelId="{56AFC525-A987-40D2-B9B3-1AFB81B714E4}" type="sibTrans" cxnId="{A9BDD46B-4E17-4C37-891A-D6EEB0AC0C3B}">
      <dgm:prSet/>
      <dgm:spPr/>
      <dgm:t>
        <a:bodyPr/>
        <a:lstStyle/>
        <a:p>
          <a:endParaRPr lang="en-US"/>
        </a:p>
      </dgm:t>
    </dgm:pt>
    <dgm:pt modelId="{3646DC6C-CE43-45EB-BECA-EA2D1D94C5B4}">
      <dgm:prSet phldrT="[Text]"/>
      <dgm:spPr/>
      <dgm:t>
        <a:bodyPr/>
        <a:lstStyle/>
        <a:p>
          <a:r>
            <a:rPr lang="de-DE" dirty="0" err="1"/>
            <a:t>Get</a:t>
          </a:r>
          <a:r>
            <a:rPr lang="de-DE" dirty="0"/>
            <a:t> </a:t>
          </a:r>
          <a:r>
            <a:rPr lang="de-DE" dirty="0" err="1"/>
            <a:t>data</a:t>
          </a:r>
          <a:r>
            <a:rPr lang="de-DE" dirty="0"/>
            <a:t> </a:t>
          </a:r>
          <a:r>
            <a:rPr lang="de-DE" dirty="0" err="1"/>
            <a:t>from</a:t>
          </a:r>
          <a:r>
            <a:rPr lang="de-DE" dirty="0"/>
            <a:t> relevant </a:t>
          </a:r>
          <a:r>
            <a:rPr lang="de-DE" dirty="0" err="1"/>
            <a:t>table</a:t>
          </a:r>
          <a:r>
            <a:rPr lang="de-DE" dirty="0"/>
            <a:t> </a:t>
          </a:r>
          <a:r>
            <a:rPr lang="de-DE" dirty="0" err="1"/>
            <a:t>into</a:t>
          </a:r>
          <a:r>
            <a:rPr lang="de-DE" dirty="0"/>
            <a:t> </a:t>
          </a:r>
          <a:r>
            <a:rPr lang="de-DE" dirty="0" err="1"/>
            <a:t>dictionary</a:t>
          </a:r>
          <a:endParaRPr lang="en-US" dirty="0"/>
        </a:p>
      </dgm:t>
    </dgm:pt>
    <dgm:pt modelId="{EE213ABB-5F32-49A3-9B38-1D6B2DEEE7DE}" type="parTrans" cxnId="{D08CD90F-5CDE-4D5F-A463-5F5DB393BD70}">
      <dgm:prSet/>
      <dgm:spPr/>
      <dgm:t>
        <a:bodyPr/>
        <a:lstStyle/>
        <a:p>
          <a:endParaRPr lang="en-US"/>
        </a:p>
      </dgm:t>
    </dgm:pt>
    <dgm:pt modelId="{13499C88-4AB7-4243-86AB-2DBB2EA593E3}" type="sibTrans" cxnId="{D08CD90F-5CDE-4D5F-A463-5F5DB393BD70}">
      <dgm:prSet/>
      <dgm:spPr/>
      <dgm:t>
        <a:bodyPr/>
        <a:lstStyle/>
        <a:p>
          <a:endParaRPr lang="en-US"/>
        </a:p>
      </dgm:t>
    </dgm:pt>
    <dgm:pt modelId="{93EE9599-C363-4EAA-8680-E044CFF02348}">
      <dgm:prSet phldrT="[Text]"/>
      <dgm:spPr/>
      <dgm:t>
        <a:bodyPr/>
        <a:lstStyle/>
        <a:p>
          <a:r>
            <a:rPr lang="de-DE" dirty="0"/>
            <a:t>Create </a:t>
          </a:r>
          <a:r>
            <a:rPr lang="de-DE" dirty="0" err="1"/>
            <a:t>dataframe</a:t>
          </a:r>
          <a:r>
            <a:rPr lang="de-DE" dirty="0"/>
            <a:t> </a:t>
          </a:r>
          <a:r>
            <a:rPr lang="de-DE" dirty="0" err="1"/>
            <a:t>from</a:t>
          </a:r>
          <a:r>
            <a:rPr lang="de-DE" dirty="0"/>
            <a:t> </a:t>
          </a:r>
          <a:r>
            <a:rPr lang="de-DE" dirty="0" err="1"/>
            <a:t>dictionary</a:t>
          </a:r>
          <a:endParaRPr lang="en-US" dirty="0"/>
        </a:p>
      </dgm:t>
    </dgm:pt>
    <dgm:pt modelId="{CC981ECE-7A6D-4485-BFA5-217417AE7D54}" type="parTrans" cxnId="{6BF9EA2D-983A-4AC3-942C-45C74E931CA8}">
      <dgm:prSet/>
      <dgm:spPr/>
      <dgm:t>
        <a:bodyPr/>
        <a:lstStyle/>
        <a:p>
          <a:endParaRPr lang="en-US"/>
        </a:p>
      </dgm:t>
    </dgm:pt>
    <dgm:pt modelId="{95693655-E964-4C02-8E88-FA7716D4279E}" type="sibTrans" cxnId="{6BF9EA2D-983A-4AC3-942C-45C74E931CA8}">
      <dgm:prSet/>
      <dgm:spPr/>
      <dgm:t>
        <a:bodyPr/>
        <a:lstStyle/>
        <a:p>
          <a:endParaRPr lang="en-US"/>
        </a:p>
      </dgm:t>
    </dgm:pt>
    <dgm:pt modelId="{8C07540F-1E1B-4DFF-9A35-97CD078E13CC}" type="pres">
      <dgm:prSet presAssocID="{9A9BDB31-24C7-434C-82BE-12A27C5815A1}" presName="Name0" presStyleCnt="0">
        <dgm:presLayoutVars>
          <dgm:dir/>
          <dgm:resizeHandles val="exact"/>
        </dgm:presLayoutVars>
      </dgm:prSet>
      <dgm:spPr/>
    </dgm:pt>
    <dgm:pt modelId="{4167535F-64D5-4DAC-8C10-6286AC703030}" type="pres">
      <dgm:prSet presAssocID="{56698503-4A92-4CE8-A4F2-C77E0CC1518F}" presName="node" presStyleLbl="node1" presStyleIdx="0" presStyleCnt="3">
        <dgm:presLayoutVars>
          <dgm:bulletEnabled val="1"/>
        </dgm:presLayoutVars>
      </dgm:prSet>
      <dgm:spPr/>
    </dgm:pt>
    <dgm:pt modelId="{AC9C9CAD-1CE5-4C9B-88D1-D73D8784C1F7}" type="pres">
      <dgm:prSet presAssocID="{56AFC525-A987-40D2-B9B3-1AFB81B714E4}" presName="sibTrans" presStyleLbl="sibTrans2D1" presStyleIdx="0" presStyleCnt="2"/>
      <dgm:spPr/>
    </dgm:pt>
    <dgm:pt modelId="{F9FA5B6E-9C57-4272-80D2-B5599AF56B40}" type="pres">
      <dgm:prSet presAssocID="{56AFC525-A987-40D2-B9B3-1AFB81B714E4}" presName="connectorText" presStyleLbl="sibTrans2D1" presStyleIdx="0" presStyleCnt="2"/>
      <dgm:spPr/>
    </dgm:pt>
    <dgm:pt modelId="{7AB8CB8B-4239-492B-A31F-E022ADB3909B}" type="pres">
      <dgm:prSet presAssocID="{3646DC6C-CE43-45EB-BECA-EA2D1D94C5B4}" presName="node" presStyleLbl="node1" presStyleIdx="1" presStyleCnt="3">
        <dgm:presLayoutVars>
          <dgm:bulletEnabled val="1"/>
        </dgm:presLayoutVars>
      </dgm:prSet>
      <dgm:spPr/>
    </dgm:pt>
    <dgm:pt modelId="{5E52C27B-789D-49FC-94D8-6F28518FB822}" type="pres">
      <dgm:prSet presAssocID="{13499C88-4AB7-4243-86AB-2DBB2EA593E3}" presName="sibTrans" presStyleLbl="sibTrans2D1" presStyleIdx="1" presStyleCnt="2"/>
      <dgm:spPr/>
    </dgm:pt>
    <dgm:pt modelId="{77BF6337-5EE6-464F-8E2D-F22E4D9D694B}" type="pres">
      <dgm:prSet presAssocID="{13499C88-4AB7-4243-86AB-2DBB2EA593E3}" presName="connectorText" presStyleLbl="sibTrans2D1" presStyleIdx="1" presStyleCnt="2"/>
      <dgm:spPr/>
    </dgm:pt>
    <dgm:pt modelId="{4856E4E8-3214-4381-AFAF-D2B75B526710}" type="pres">
      <dgm:prSet presAssocID="{93EE9599-C363-4EAA-8680-E044CFF02348}" presName="node" presStyleLbl="node1" presStyleIdx="2" presStyleCnt="3">
        <dgm:presLayoutVars>
          <dgm:bulletEnabled val="1"/>
        </dgm:presLayoutVars>
      </dgm:prSet>
      <dgm:spPr/>
    </dgm:pt>
  </dgm:ptLst>
  <dgm:cxnLst>
    <dgm:cxn modelId="{D08CD90F-5CDE-4D5F-A463-5F5DB393BD70}" srcId="{9A9BDB31-24C7-434C-82BE-12A27C5815A1}" destId="{3646DC6C-CE43-45EB-BECA-EA2D1D94C5B4}" srcOrd="1" destOrd="0" parTransId="{EE213ABB-5F32-49A3-9B38-1D6B2DEEE7DE}" sibTransId="{13499C88-4AB7-4243-86AB-2DBB2EA593E3}"/>
    <dgm:cxn modelId="{B3B72A12-8740-4A9A-B3F8-7FD899989DCD}" type="presOf" srcId="{9A9BDB31-24C7-434C-82BE-12A27C5815A1}" destId="{8C07540F-1E1B-4DFF-9A35-97CD078E13CC}" srcOrd="0" destOrd="0" presId="urn:microsoft.com/office/officeart/2005/8/layout/process1"/>
    <dgm:cxn modelId="{FC78D420-B813-4E22-8659-1C769B45F4E8}" type="presOf" srcId="{56AFC525-A987-40D2-B9B3-1AFB81B714E4}" destId="{AC9C9CAD-1CE5-4C9B-88D1-D73D8784C1F7}" srcOrd="0" destOrd="0" presId="urn:microsoft.com/office/officeart/2005/8/layout/process1"/>
    <dgm:cxn modelId="{F0E42126-1A9E-47F0-9AD3-78321C3404E9}" type="presOf" srcId="{13499C88-4AB7-4243-86AB-2DBB2EA593E3}" destId="{77BF6337-5EE6-464F-8E2D-F22E4D9D694B}" srcOrd="1" destOrd="0" presId="urn:microsoft.com/office/officeart/2005/8/layout/process1"/>
    <dgm:cxn modelId="{6BF9EA2D-983A-4AC3-942C-45C74E931CA8}" srcId="{9A9BDB31-24C7-434C-82BE-12A27C5815A1}" destId="{93EE9599-C363-4EAA-8680-E044CFF02348}" srcOrd="2" destOrd="0" parTransId="{CC981ECE-7A6D-4485-BFA5-217417AE7D54}" sibTransId="{95693655-E964-4C02-8E88-FA7716D4279E}"/>
    <dgm:cxn modelId="{19477D66-644E-430D-B56E-4DB6A3ECCD0C}" type="presOf" srcId="{3646DC6C-CE43-45EB-BECA-EA2D1D94C5B4}" destId="{7AB8CB8B-4239-492B-A31F-E022ADB3909B}" srcOrd="0" destOrd="0" presId="urn:microsoft.com/office/officeart/2005/8/layout/process1"/>
    <dgm:cxn modelId="{50C39B4B-DC36-4B28-914C-2B82ECE451D7}" type="presOf" srcId="{13499C88-4AB7-4243-86AB-2DBB2EA593E3}" destId="{5E52C27B-789D-49FC-94D8-6F28518FB822}" srcOrd="0" destOrd="0" presId="urn:microsoft.com/office/officeart/2005/8/layout/process1"/>
    <dgm:cxn modelId="{A9BDD46B-4E17-4C37-891A-D6EEB0AC0C3B}" srcId="{9A9BDB31-24C7-434C-82BE-12A27C5815A1}" destId="{56698503-4A92-4CE8-A4F2-C77E0CC1518F}" srcOrd="0" destOrd="0" parTransId="{8B2CF0AB-BC97-436B-85A3-D432BB1B0BE0}" sibTransId="{56AFC525-A987-40D2-B9B3-1AFB81B714E4}"/>
    <dgm:cxn modelId="{E40B756D-7E8D-42E2-B5D2-9C46EC55143D}" type="presOf" srcId="{56698503-4A92-4CE8-A4F2-C77E0CC1518F}" destId="{4167535F-64D5-4DAC-8C10-6286AC703030}" srcOrd="0" destOrd="0" presId="urn:microsoft.com/office/officeart/2005/8/layout/process1"/>
    <dgm:cxn modelId="{2F12F3A5-3176-4971-8E52-E18617FE8266}" type="presOf" srcId="{56AFC525-A987-40D2-B9B3-1AFB81B714E4}" destId="{F9FA5B6E-9C57-4272-80D2-B5599AF56B40}" srcOrd="1" destOrd="0" presId="urn:microsoft.com/office/officeart/2005/8/layout/process1"/>
    <dgm:cxn modelId="{A0EDF4EB-4DD8-450B-A60E-12DD5D0FD674}" type="presOf" srcId="{93EE9599-C363-4EAA-8680-E044CFF02348}" destId="{4856E4E8-3214-4381-AFAF-D2B75B526710}" srcOrd="0" destOrd="0" presId="urn:microsoft.com/office/officeart/2005/8/layout/process1"/>
    <dgm:cxn modelId="{2FE18B14-E9E6-47DA-982D-F034E2E442B7}" type="presParOf" srcId="{8C07540F-1E1B-4DFF-9A35-97CD078E13CC}" destId="{4167535F-64D5-4DAC-8C10-6286AC703030}" srcOrd="0" destOrd="0" presId="urn:microsoft.com/office/officeart/2005/8/layout/process1"/>
    <dgm:cxn modelId="{5BBC005B-0A55-4A62-A83C-6C8847C32C95}" type="presParOf" srcId="{8C07540F-1E1B-4DFF-9A35-97CD078E13CC}" destId="{AC9C9CAD-1CE5-4C9B-88D1-D73D8784C1F7}" srcOrd="1" destOrd="0" presId="urn:microsoft.com/office/officeart/2005/8/layout/process1"/>
    <dgm:cxn modelId="{DB9DCB53-9358-46AE-8D46-B03180D29490}" type="presParOf" srcId="{AC9C9CAD-1CE5-4C9B-88D1-D73D8784C1F7}" destId="{F9FA5B6E-9C57-4272-80D2-B5599AF56B40}" srcOrd="0" destOrd="0" presId="urn:microsoft.com/office/officeart/2005/8/layout/process1"/>
    <dgm:cxn modelId="{3B63902B-C96E-4ECB-8059-9F1C09F7DE93}" type="presParOf" srcId="{8C07540F-1E1B-4DFF-9A35-97CD078E13CC}" destId="{7AB8CB8B-4239-492B-A31F-E022ADB3909B}" srcOrd="2" destOrd="0" presId="urn:microsoft.com/office/officeart/2005/8/layout/process1"/>
    <dgm:cxn modelId="{3582A8EC-2F5C-45C5-8F79-5F7EAAEFF2C6}" type="presParOf" srcId="{8C07540F-1E1B-4DFF-9A35-97CD078E13CC}" destId="{5E52C27B-789D-49FC-94D8-6F28518FB822}" srcOrd="3" destOrd="0" presId="urn:microsoft.com/office/officeart/2005/8/layout/process1"/>
    <dgm:cxn modelId="{6248E95D-E91D-46ED-B002-3CD7DFE6207F}" type="presParOf" srcId="{5E52C27B-789D-49FC-94D8-6F28518FB822}" destId="{77BF6337-5EE6-464F-8E2D-F22E4D9D694B}" srcOrd="0" destOrd="0" presId="urn:microsoft.com/office/officeart/2005/8/layout/process1"/>
    <dgm:cxn modelId="{BBBA427B-F83A-4D67-9C53-FAE1F5A418EE}" type="presParOf" srcId="{8C07540F-1E1B-4DFF-9A35-97CD078E13CC}" destId="{4856E4E8-3214-4381-AFAF-D2B75B526710}" srcOrd="4" destOrd="0" presId="urn:microsoft.com/office/officeart/2005/8/layout/process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A9BDB31-24C7-434C-82BE-12A27C5815A1}" type="doc">
      <dgm:prSet loTypeId="urn:microsoft.com/office/officeart/2005/8/layout/process1" loCatId="process" qsTypeId="urn:microsoft.com/office/officeart/2005/8/quickstyle/simple1" qsCatId="simple" csTypeId="urn:microsoft.com/office/officeart/2005/8/colors/accent1_2" csCatId="accent1" phldr="1"/>
      <dgm:spPr/>
    </dgm:pt>
    <dgm:pt modelId="{56698503-4A92-4CE8-A4F2-C77E0CC1518F}">
      <dgm:prSet phldrT="[Text]"/>
      <dgm:spPr/>
      <dgm:t>
        <a:bodyPr/>
        <a:lstStyle/>
        <a:p>
          <a:r>
            <a:rPr lang="de-DE" dirty="0" err="1"/>
            <a:t>Impute</a:t>
          </a:r>
          <a:r>
            <a:rPr lang="de-DE" dirty="0"/>
            <a:t> </a:t>
          </a:r>
          <a:r>
            <a:rPr lang="de-DE" dirty="0" err="1"/>
            <a:t>missing</a:t>
          </a:r>
          <a:r>
            <a:rPr lang="de-DE" dirty="0"/>
            <a:t> </a:t>
          </a:r>
          <a:r>
            <a:rPr lang="de-DE" dirty="0" err="1"/>
            <a:t>values</a:t>
          </a:r>
          <a:endParaRPr lang="en-US" dirty="0"/>
        </a:p>
      </dgm:t>
    </dgm:pt>
    <dgm:pt modelId="{8B2CF0AB-BC97-436B-85A3-D432BB1B0BE0}" type="parTrans" cxnId="{A9BDD46B-4E17-4C37-891A-D6EEB0AC0C3B}">
      <dgm:prSet/>
      <dgm:spPr/>
      <dgm:t>
        <a:bodyPr/>
        <a:lstStyle/>
        <a:p>
          <a:endParaRPr lang="en-US"/>
        </a:p>
      </dgm:t>
    </dgm:pt>
    <dgm:pt modelId="{56AFC525-A987-40D2-B9B3-1AFB81B714E4}" type="sibTrans" cxnId="{A9BDD46B-4E17-4C37-891A-D6EEB0AC0C3B}">
      <dgm:prSet/>
      <dgm:spPr/>
      <dgm:t>
        <a:bodyPr/>
        <a:lstStyle/>
        <a:p>
          <a:endParaRPr lang="en-US"/>
        </a:p>
      </dgm:t>
    </dgm:pt>
    <dgm:pt modelId="{3646DC6C-CE43-45EB-BECA-EA2D1D94C5B4}">
      <dgm:prSet phldrT="[Text]"/>
      <dgm:spPr/>
      <dgm:t>
        <a:bodyPr/>
        <a:lstStyle/>
        <a:p>
          <a:r>
            <a:rPr lang="de-DE" dirty="0"/>
            <a:t>Check </a:t>
          </a:r>
          <a:r>
            <a:rPr lang="de-DE" dirty="0" err="1"/>
            <a:t>missing</a:t>
          </a:r>
          <a:r>
            <a:rPr lang="de-DE" dirty="0"/>
            <a:t> </a:t>
          </a:r>
          <a:r>
            <a:rPr lang="de-DE" dirty="0" err="1"/>
            <a:t>values</a:t>
          </a:r>
          <a:r>
            <a:rPr lang="de-DE" dirty="0"/>
            <a:t> per </a:t>
          </a:r>
          <a:r>
            <a:rPr lang="de-DE" dirty="0" err="1"/>
            <a:t>column</a:t>
          </a:r>
          <a:endParaRPr lang="en-US" dirty="0"/>
        </a:p>
      </dgm:t>
    </dgm:pt>
    <dgm:pt modelId="{EE213ABB-5F32-49A3-9B38-1D6B2DEEE7DE}" type="parTrans" cxnId="{D08CD90F-5CDE-4D5F-A463-5F5DB393BD70}">
      <dgm:prSet/>
      <dgm:spPr/>
      <dgm:t>
        <a:bodyPr/>
        <a:lstStyle/>
        <a:p>
          <a:endParaRPr lang="en-US"/>
        </a:p>
      </dgm:t>
    </dgm:pt>
    <dgm:pt modelId="{13499C88-4AB7-4243-86AB-2DBB2EA593E3}" type="sibTrans" cxnId="{D08CD90F-5CDE-4D5F-A463-5F5DB393BD70}">
      <dgm:prSet/>
      <dgm:spPr/>
      <dgm:t>
        <a:bodyPr/>
        <a:lstStyle/>
        <a:p>
          <a:endParaRPr lang="en-US"/>
        </a:p>
      </dgm:t>
    </dgm:pt>
    <dgm:pt modelId="{077D1328-7A7B-4593-978E-611830644DBA}">
      <dgm:prSet phldrT="[Text]"/>
      <dgm:spPr/>
      <dgm:t>
        <a:bodyPr/>
        <a:lstStyle/>
        <a:p>
          <a:r>
            <a:rPr lang="de-DE" dirty="0"/>
            <a:t>Analyse </a:t>
          </a:r>
          <a:r>
            <a:rPr lang="de-DE" dirty="0" err="1"/>
            <a:t>data</a:t>
          </a:r>
          <a:r>
            <a:rPr lang="de-DE" dirty="0"/>
            <a:t> </a:t>
          </a:r>
          <a:r>
            <a:rPr lang="de-DE" dirty="0" err="1"/>
            <a:t>types</a:t>
          </a:r>
          <a:endParaRPr lang="en-US" dirty="0"/>
        </a:p>
      </dgm:t>
    </dgm:pt>
    <dgm:pt modelId="{45F7C0B5-78C8-4ABB-9B6C-1F88C8614706}" type="parTrans" cxnId="{164EBF45-5557-418F-B56A-89F390D44A6C}">
      <dgm:prSet/>
      <dgm:spPr/>
      <dgm:t>
        <a:bodyPr/>
        <a:lstStyle/>
        <a:p>
          <a:endParaRPr lang="en-US"/>
        </a:p>
      </dgm:t>
    </dgm:pt>
    <dgm:pt modelId="{D5D8BD49-4D17-4EC8-93F5-84C7FFA76741}" type="sibTrans" cxnId="{164EBF45-5557-418F-B56A-89F390D44A6C}">
      <dgm:prSet/>
      <dgm:spPr/>
      <dgm:t>
        <a:bodyPr/>
        <a:lstStyle/>
        <a:p>
          <a:endParaRPr lang="en-US"/>
        </a:p>
      </dgm:t>
    </dgm:pt>
    <dgm:pt modelId="{B044C6E4-DDD8-469E-B846-CDB06BBBFEEE}">
      <dgm:prSet phldrT="[Text]"/>
      <dgm:spPr/>
      <dgm:t>
        <a:bodyPr/>
        <a:lstStyle/>
        <a:p>
          <a:r>
            <a:rPr lang="de-DE" dirty="0"/>
            <a:t>Analyse </a:t>
          </a:r>
          <a:r>
            <a:rPr lang="de-DE" dirty="0" err="1"/>
            <a:t>launches</a:t>
          </a:r>
          <a:r>
            <a:rPr lang="de-DE" dirty="0"/>
            <a:t> per </a:t>
          </a:r>
          <a:r>
            <a:rPr lang="de-DE" dirty="0" err="1"/>
            <a:t>site</a:t>
          </a:r>
          <a:endParaRPr lang="en-US" dirty="0"/>
        </a:p>
      </dgm:t>
    </dgm:pt>
    <dgm:pt modelId="{F9E2D79B-6EAF-4E64-9EB7-F65EA723D00C}" type="parTrans" cxnId="{F911D8F6-D7B0-4C6E-A50E-9F604F636244}">
      <dgm:prSet/>
      <dgm:spPr/>
      <dgm:t>
        <a:bodyPr/>
        <a:lstStyle/>
        <a:p>
          <a:endParaRPr lang="en-US"/>
        </a:p>
      </dgm:t>
    </dgm:pt>
    <dgm:pt modelId="{BC1B3BCE-5824-43E5-8486-0CC6D061BF81}" type="sibTrans" cxnId="{F911D8F6-D7B0-4C6E-A50E-9F604F636244}">
      <dgm:prSet/>
      <dgm:spPr/>
      <dgm:t>
        <a:bodyPr/>
        <a:lstStyle/>
        <a:p>
          <a:endParaRPr lang="en-US"/>
        </a:p>
      </dgm:t>
    </dgm:pt>
    <dgm:pt modelId="{4BF7080B-6F3F-42C1-880E-8B270EA4BCF5}">
      <dgm:prSet phldrT="[Text]"/>
      <dgm:spPr/>
      <dgm:t>
        <a:bodyPr/>
        <a:lstStyle/>
        <a:p>
          <a:r>
            <a:rPr lang="de-DE" dirty="0"/>
            <a:t>Analyse </a:t>
          </a:r>
          <a:r>
            <a:rPr lang="de-DE" dirty="0" err="1"/>
            <a:t>orbit</a:t>
          </a:r>
          <a:r>
            <a:rPr lang="de-DE" dirty="0"/>
            <a:t> </a:t>
          </a:r>
          <a:r>
            <a:rPr lang="de-DE" dirty="0" err="1"/>
            <a:t>types</a:t>
          </a:r>
          <a:r>
            <a:rPr lang="de-DE" dirty="0"/>
            <a:t> and </a:t>
          </a:r>
          <a:r>
            <a:rPr lang="de-DE" dirty="0" err="1"/>
            <a:t>outcomes</a:t>
          </a:r>
          <a:r>
            <a:rPr lang="de-DE" dirty="0"/>
            <a:t> per </a:t>
          </a:r>
          <a:r>
            <a:rPr lang="de-DE" dirty="0" err="1"/>
            <a:t>orbit</a:t>
          </a:r>
          <a:r>
            <a:rPr lang="de-DE" dirty="0"/>
            <a:t> type</a:t>
          </a:r>
          <a:endParaRPr lang="en-US" dirty="0"/>
        </a:p>
      </dgm:t>
    </dgm:pt>
    <dgm:pt modelId="{6F298AE6-B0E1-4EFE-96B9-F5C2B520C202}" type="parTrans" cxnId="{52FFDE90-E1A0-459F-9499-E17566E62367}">
      <dgm:prSet/>
      <dgm:spPr/>
      <dgm:t>
        <a:bodyPr/>
        <a:lstStyle/>
        <a:p>
          <a:endParaRPr lang="en-US"/>
        </a:p>
      </dgm:t>
    </dgm:pt>
    <dgm:pt modelId="{5FCE8897-8D4B-485E-995A-508EB51031CE}" type="sibTrans" cxnId="{52FFDE90-E1A0-459F-9499-E17566E62367}">
      <dgm:prSet/>
      <dgm:spPr/>
      <dgm:t>
        <a:bodyPr/>
        <a:lstStyle/>
        <a:p>
          <a:endParaRPr lang="en-US"/>
        </a:p>
      </dgm:t>
    </dgm:pt>
    <dgm:pt modelId="{ACCBF210-2FEA-40CE-B439-2E5FC14A3F54}">
      <dgm:prSet phldrT="[Text]"/>
      <dgm:spPr/>
      <dgm:t>
        <a:bodyPr/>
        <a:lstStyle/>
        <a:p>
          <a:r>
            <a:rPr lang="de-DE" dirty="0"/>
            <a:t>Create </a:t>
          </a:r>
          <a:r>
            <a:rPr lang="de-DE" dirty="0" err="1"/>
            <a:t>outcome</a:t>
          </a:r>
          <a:r>
            <a:rPr lang="de-DE" dirty="0"/>
            <a:t> lable</a:t>
          </a:r>
          <a:endParaRPr lang="en-US" dirty="0"/>
        </a:p>
      </dgm:t>
    </dgm:pt>
    <dgm:pt modelId="{0DB59793-D030-416C-8583-B3B4F11E7894}" type="parTrans" cxnId="{AE0A0D7D-18DF-4E9E-B985-7DD3B26392D0}">
      <dgm:prSet/>
      <dgm:spPr/>
      <dgm:t>
        <a:bodyPr/>
        <a:lstStyle/>
        <a:p>
          <a:endParaRPr lang="en-US"/>
        </a:p>
      </dgm:t>
    </dgm:pt>
    <dgm:pt modelId="{F664FD59-CB2F-4EAE-96D8-74F7DF4B2E84}" type="sibTrans" cxnId="{AE0A0D7D-18DF-4E9E-B985-7DD3B26392D0}">
      <dgm:prSet/>
      <dgm:spPr/>
      <dgm:t>
        <a:bodyPr/>
        <a:lstStyle/>
        <a:p>
          <a:endParaRPr lang="en-US"/>
        </a:p>
      </dgm:t>
    </dgm:pt>
    <dgm:pt modelId="{8C07540F-1E1B-4DFF-9A35-97CD078E13CC}" type="pres">
      <dgm:prSet presAssocID="{9A9BDB31-24C7-434C-82BE-12A27C5815A1}" presName="Name0" presStyleCnt="0">
        <dgm:presLayoutVars>
          <dgm:dir/>
          <dgm:resizeHandles val="exact"/>
        </dgm:presLayoutVars>
      </dgm:prSet>
      <dgm:spPr/>
    </dgm:pt>
    <dgm:pt modelId="{4167535F-64D5-4DAC-8C10-6286AC703030}" type="pres">
      <dgm:prSet presAssocID="{56698503-4A92-4CE8-A4F2-C77E0CC1518F}" presName="node" presStyleLbl="node1" presStyleIdx="0" presStyleCnt="6">
        <dgm:presLayoutVars>
          <dgm:bulletEnabled val="1"/>
        </dgm:presLayoutVars>
      </dgm:prSet>
      <dgm:spPr/>
    </dgm:pt>
    <dgm:pt modelId="{AC9C9CAD-1CE5-4C9B-88D1-D73D8784C1F7}" type="pres">
      <dgm:prSet presAssocID="{56AFC525-A987-40D2-B9B3-1AFB81B714E4}" presName="sibTrans" presStyleLbl="sibTrans2D1" presStyleIdx="0" presStyleCnt="5"/>
      <dgm:spPr/>
    </dgm:pt>
    <dgm:pt modelId="{F9FA5B6E-9C57-4272-80D2-B5599AF56B40}" type="pres">
      <dgm:prSet presAssocID="{56AFC525-A987-40D2-B9B3-1AFB81B714E4}" presName="connectorText" presStyleLbl="sibTrans2D1" presStyleIdx="0" presStyleCnt="5"/>
      <dgm:spPr/>
    </dgm:pt>
    <dgm:pt modelId="{7AB8CB8B-4239-492B-A31F-E022ADB3909B}" type="pres">
      <dgm:prSet presAssocID="{3646DC6C-CE43-45EB-BECA-EA2D1D94C5B4}" presName="node" presStyleLbl="node1" presStyleIdx="1" presStyleCnt="6">
        <dgm:presLayoutVars>
          <dgm:bulletEnabled val="1"/>
        </dgm:presLayoutVars>
      </dgm:prSet>
      <dgm:spPr/>
    </dgm:pt>
    <dgm:pt modelId="{EA6FF2D2-F461-41BB-8D89-7080A6FA7527}" type="pres">
      <dgm:prSet presAssocID="{13499C88-4AB7-4243-86AB-2DBB2EA593E3}" presName="sibTrans" presStyleLbl="sibTrans2D1" presStyleIdx="1" presStyleCnt="5"/>
      <dgm:spPr/>
    </dgm:pt>
    <dgm:pt modelId="{B20F196D-2CAC-4331-93E6-E0D45313BA85}" type="pres">
      <dgm:prSet presAssocID="{13499C88-4AB7-4243-86AB-2DBB2EA593E3}" presName="connectorText" presStyleLbl="sibTrans2D1" presStyleIdx="1" presStyleCnt="5"/>
      <dgm:spPr/>
    </dgm:pt>
    <dgm:pt modelId="{DEDFD03A-F0E7-4663-B21F-4369C94FA780}" type="pres">
      <dgm:prSet presAssocID="{077D1328-7A7B-4593-978E-611830644DBA}" presName="node" presStyleLbl="node1" presStyleIdx="2" presStyleCnt="6">
        <dgm:presLayoutVars>
          <dgm:bulletEnabled val="1"/>
        </dgm:presLayoutVars>
      </dgm:prSet>
      <dgm:spPr/>
    </dgm:pt>
    <dgm:pt modelId="{19640540-8F73-41D2-886F-26F976045E82}" type="pres">
      <dgm:prSet presAssocID="{D5D8BD49-4D17-4EC8-93F5-84C7FFA76741}" presName="sibTrans" presStyleLbl="sibTrans2D1" presStyleIdx="2" presStyleCnt="5"/>
      <dgm:spPr/>
    </dgm:pt>
    <dgm:pt modelId="{EA692BEA-779E-4A51-9992-5FC5B084C869}" type="pres">
      <dgm:prSet presAssocID="{D5D8BD49-4D17-4EC8-93F5-84C7FFA76741}" presName="connectorText" presStyleLbl="sibTrans2D1" presStyleIdx="2" presStyleCnt="5"/>
      <dgm:spPr/>
    </dgm:pt>
    <dgm:pt modelId="{6BE4D348-A68C-42E1-8B80-585073F3C070}" type="pres">
      <dgm:prSet presAssocID="{B044C6E4-DDD8-469E-B846-CDB06BBBFEEE}" presName="node" presStyleLbl="node1" presStyleIdx="3" presStyleCnt="6">
        <dgm:presLayoutVars>
          <dgm:bulletEnabled val="1"/>
        </dgm:presLayoutVars>
      </dgm:prSet>
      <dgm:spPr/>
    </dgm:pt>
    <dgm:pt modelId="{96A5C139-DD57-426D-9FB1-2990B7A844EF}" type="pres">
      <dgm:prSet presAssocID="{BC1B3BCE-5824-43E5-8486-0CC6D061BF81}" presName="sibTrans" presStyleLbl="sibTrans2D1" presStyleIdx="3" presStyleCnt="5"/>
      <dgm:spPr/>
    </dgm:pt>
    <dgm:pt modelId="{6847E3E8-E4EB-4826-99BC-308DD632F6C4}" type="pres">
      <dgm:prSet presAssocID="{BC1B3BCE-5824-43E5-8486-0CC6D061BF81}" presName="connectorText" presStyleLbl="sibTrans2D1" presStyleIdx="3" presStyleCnt="5"/>
      <dgm:spPr/>
    </dgm:pt>
    <dgm:pt modelId="{EDB6DDE3-AEB1-4113-BDF1-E21C85C8FC62}" type="pres">
      <dgm:prSet presAssocID="{4BF7080B-6F3F-42C1-880E-8B270EA4BCF5}" presName="node" presStyleLbl="node1" presStyleIdx="4" presStyleCnt="6">
        <dgm:presLayoutVars>
          <dgm:bulletEnabled val="1"/>
        </dgm:presLayoutVars>
      </dgm:prSet>
      <dgm:spPr/>
    </dgm:pt>
    <dgm:pt modelId="{708C6C75-0243-4B4B-8EE6-E4F56AB9494B}" type="pres">
      <dgm:prSet presAssocID="{5FCE8897-8D4B-485E-995A-508EB51031CE}" presName="sibTrans" presStyleLbl="sibTrans2D1" presStyleIdx="4" presStyleCnt="5"/>
      <dgm:spPr/>
    </dgm:pt>
    <dgm:pt modelId="{A3104C13-C1AC-44A9-B2EF-F3F87701424B}" type="pres">
      <dgm:prSet presAssocID="{5FCE8897-8D4B-485E-995A-508EB51031CE}" presName="connectorText" presStyleLbl="sibTrans2D1" presStyleIdx="4" presStyleCnt="5"/>
      <dgm:spPr/>
    </dgm:pt>
    <dgm:pt modelId="{FA9276F9-045A-44C0-BF4F-51E480F5E841}" type="pres">
      <dgm:prSet presAssocID="{ACCBF210-2FEA-40CE-B439-2E5FC14A3F54}" presName="node" presStyleLbl="node1" presStyleIdx="5" presStyleCnt="6">
        <dgm:presLayoutVars>
          <dgm:bulletEnabled val="1"/>
        </dgm:presLayoutVars>
      </dgm:prSet>
      <dgm:spPr/>
    </dgm:pt>
  </dgm:ptLst>
  <dgm:cxnLst>
    <dgm:cxn modelId="{AE15340A-7A95-43B1-A721-F1724ABFC117}" type="presOf" srcId="{5FCE8897-8D4B-485E-995A-508EB51031CE}" destId="{A3104C13-C1AC-44A9-B2EF-F3F87701424B}" srcOrd="1" destOrd="0" presId="urn:microsoft.com/office/officeart/2005/8/layout/process1"/>
    <dgm:cxn modelId="{D08CD90F-5CDE-4D5F-A463-5F5DB393BD70}" srcId="{9A9BDB31-24C7-434C-82BE-12A27C5815A1}" destId="{3646DC6C-CE43-45EB-BECA-EA2D1D94C5B4}" srcOrd="1" destOrd="0" parTransId="{EE213ABB-5F32-49A3-9B38-1D6B2DEEE7DE}" sibTransId="{13499C88-4AB7-4243-86AB-2DBB2EA593E3}"/>
    <dgm:cxn modelId="{B3B72A12-8740-4A9A-B3F8-7FD899989DCD}" type="presOf" srcId="{9A9BDB31-24C7-434C-82BE-12A27C5815A1}" destId="{8C07540F-1E1B-4DFF-9A35-97CD078E13CC}" srcOrd="0" destOrd="0" presId="urn:microsoft.com/office/officeart/2005/8/layout/process1"/>
    <dgm:cxn modelId="{23335E17-B896-4342-A3DA-41DA3AAF3A47}" type="presOf" srcId="{13499C88-4AB7-4243-86AB-2DBB2EA593E3}" destId="{B20F196D-2CAC-4331-93E6-E0D45313BA85}" srcOrd="1" destOrd="0" presId="urn:microsoft.com/office/officeart/2005/8/layout/process1"/>
    <dgm:cxn modelId="{FC78D420-B813-4E22-8659-1C769B45F4E8}" type="presOf" srcId="{56AFC525-A987-40D2-B9B3-1AFB81B714E4}" destId="{AC9C9CAD-1CE5-4C9B-88D1-D73D8784C1F7}" srcOrd="0" destOrd="0" presId="urn:microsoft.com/office/officeart/2005/8/layout/process1"/>
    <dgm:cxn modelId="{4D57DB20-8DC6-474C-98B1-5A300BD104CA}" type="presOf" srcId="{077D1328-7A7B-4593-978E-611830644DBA}" destId="{DEDFD03A-F0E7-4663-B21F-4369C94FA780}" srcOrd="0" destOrd="0" presId="urn:microsoft.com/office/officeart/2005/8/layout/process1"/>
    <dgm:cxn modelId="{A859142B-970D-4285-8266-2183956B3018}" type="presOf" srcId="{D5D8BD49-4D17-4EC8-93F5-84C7FFA76741}" destId="{EA692BEA-779E-4A51-9992-5FC5B084C869}" srcOrd="1" destOrd="0" presId="urn:microsoft.com/office/officeart/2005/8/layout/process1"/>
    <dgm:cxn modelId="{164EBF45-5557-418F-B56A-89F390D44A6C}" srcId="{9A9BDB31-24C7-434C-82BE-12A27C5815A1}" destId="{077D1328-7A7B-4593-978E-611830644DBA}" srcOrd="2" destOrd="0" parTransId="{45F7C0B5-78C8-4ABB-9B6C-1F88C8614706}" sibTransId="{D5D8BD49-4D17-4EC8-93F5-84C7FFA76741}"/>
    <dgm:cxn modelId="{19477D66-644E-430D-B56E-4DB6A3ECCD0C}" type="presOf" srcId="{3646DC6C-CE43-45EB-BECA-EA2D1D94C5B4}" destId="{7AB8CB8B-4239-492B-A31F-E022ADB3909B}" srcOrd="0" destOrd="0" presId="urn:microsoft.com/office/officeart/2005/8/layout/process1"/>
    <dgm:cxn modelId="{A9BDD46B-4E17-4C37-891A-D6EEB0AC0C3B}" srcId="{9A9BDB31-24C7-434C-82BE-12A27C5815A1}" destId="{56698503-4A92-4CE8-A4F2-C77E0CC1518F}" srcOrd="0" destOrd="0" parTransId="{8B2CF0AB-BC97-436B-85A3-D432BB1B0BE0}" sibTransId="{56AFC525-A987-40D2-B9B3-1AFB81B714E4}"/>
    <dgm:cxn modelId="{E40B756D-7E8D-42E2-B5D2-9C46EC55143D}" type="presOf" srcId="{56698503-4A92-4CE8-A4F2-C77E0CC1518F}" destId="{4167535F-64D5-4DAC-8C10-6286AC703030}" srcOrd="0" destOrd="0" presId="urn:microsoft.com/office/officeart/2005/8/layout/process1"/>
    <dgm:cxn modelId="{AE0A0D7D-18DF-4E9E-B985-7DD3B26392D0}" srcId="{9A9BDB31-24C7-434C-82BE-12A27C5815A1}" destId="{ACCBF210-2FEA-40CE-B439-2E5FC14A3F54}" srcOrd="5" destOrd="0" parTransId="{0DB59793-D030-416C-8583-B3B4F11E7894}" sibTransId="{F664FD59-CB2F-4EAE-96D8-74F7DF4B2E84}"/>
    <dgm:cxn modelId="{52FFDE90-E1A0-459F-9499-E17566E62367}" srcId="{9A9BDB31-24C7-434C-82BE-12A27C5815A1}" destId="{4BF7080B-6F3F-42C1-880E-8B270EA4BCF5}" srcOrd="4" destOrd="0" parTransId="{6F298AE6-B0E1-4EFE-96B9-F5C2B520C202}" sibTransId="{5FCE8897-8D4B-485E-995A-508EB51031CE}"/>
    <dgm:cxn modelId="{D81CDA9A-56EC-4BE2-A544-9834CD99FFB8}" type="presOf" srcId="{ACCBF210-2FEA-40CE-B439-2E5FC14A3F54}" destId="{FA9276F9-045A-44C0-BF4F-51E480F5E841}" srcOrd="0" destOrd="0" presId="urn:microsoft.com/office/officeart/2005/8/layout/process1"/>
    <dgm:cxn modelId="{2F12F3A5-3176-4971-8E52-E18617FE8266}" type="presOf" srcId="{56AFC525-A987-40D2-B9B3-1AFB81B714E4}" destId="{F9FA5B6E-9C57-4272-80D2-B5599AF56B40}" srcOrd="1" destOrd="0" presId="urn:microsoft.com/office/officeart/2005/8/layout/process1"/>
    <dgm:cxn modelId="{FFAF88AF-C8AD-49EF-AD52-404C89276356}" type="presOf" srcId="{BC1B3BCE-5824-43E5-8486-0CC6D061BF81}" destId="{96A5C139-DD57-426D-9FB1-2990B7A844EF}" srcOrd="0" destOrd="0" presId="urn:microsoft.com/office/officeart/2005/8/layout/process1"/>
    <dgm:cxn modelId="{845953BC-9031-4366-85C3-8E8786F70377}" type="presOf" srcId="{4BF7080B-6F3F-42C1-880E-8B270EA4BCF5}" destId="{EDB6DDE3-AEB1-4113-BDF1-E21C85C8FC62}" srcOrd="0" destOrd="0" presId="urn:microsoft.com/office/officeart/2005/8/layout/process1"/>
    <dgm:cxn modelId="{4A506CC2-BAC2-420A-920D-2A5E46BF395B}" type="presOf" srcId="{D5D8BD49-4D17-4EC8-93F5-84C7FFA76741}" destId="{19640540-8F73-41D2-886F-26F976045E82}" srcOrd="0" destOrd="0" presId="urn:microsoft.com/office/officeart/2005/8/layout/process1"/>
    <dgm:cxn modelId="{371223C5-E6F2-45B1-8732-35F01BB009AF}" type="presOf" srcId="{BC1B3BCE-5824-43E5-8486-0CC6D061BF81}" destId="{6847E3E8-E4EB-4826-99BC-308DD632F6C4}" srcOrd="1" destOrd="0" presId="urn:microsoft.com/office/officeart/2005/8/layout/process1"/>
    <dgm:cxn modelId="{933DD0C9-F2BB-4DA9-8955-E7CFC632AA9D}" type="presOf" srcId="{B044C6E4-DDD8-469E-B846-CDB06BBBFEEE}" destId="{6BE4D348-A68C-42E1-8B80-585073F3C070}" srcOrd="0" destOrd="0" presId="urn:microsoft.com/office/officeart/2005/8/layout/process1"/>
    <dgm:cxn modelId="{3BD7FCE6-AC52-4444-A746-BF3997C6C5D6}" type="presOf" srcId="{5FCE8897-8D4B-485E-995A-508EB51031CE}" destId="{708C6C75-0243-4B4B-8EE6-E4F56AB9494B}" srcOrd="0" destOrd="0" presId="urn:microsoft.com/office/officeart/2005/8/layout/process1"/>
    <dgm:cxn modelId="{8924C0EE-5237-46C0-960F-F143394CDE24}" type="presOf" srcId="{13499C88-4AB7-4243-86AB-2DBB2EA593E3}" destId="{EA6FF2D2-F461-41BB-8D89-7080A6FA7527}" srcOrd="0" destOrd="0" presId="urn:microsoft.com/office/officeart/2005/8/layout/process1"/>
    <dgm:cxn modelId="{F911D8F6-D7B0-4C6E-A50E-9F604F636244}" srcId="{9A9BDB31-24C7-434C-82BE-12A27C5815A1}" destId="{B044C6E4-DDD8-469E-B846-CDB06BBBFEEE}" srcOrd="3" destOrd="0" parTransId="{F9E2D79B-6EAF-4E64-9EB7-F65EA723D00C}" sibTransId="{BC1B3BCE-5824-43E5-8486-0CC6D061BF81}"/>
    <dgm:cxn modelId="{2FE18B14-E9E6-47DA-982D-F034E2E442B7}" type="presParOf" srcId="{8C07540F-1E1B-4DFF-9A35-97CD078E13CC}" destId="{4167535F-64D5-4DAC-8C10-6286AC703030}" srcOrd="0" destOrd="0" presId="urn:microsoft.com/office/officeart/2005/8/layout/process1"/>
    <dgm:cxn modelId="{5BBC005B-0A55-4A62-A83C-6C8847C32C95}" type="presParOf" srcId="{8C07540F-1E1B-4DFF-9A35-97CD078E13CC}" destId="{AC9C9CAD-1CE5-4C9B-88D1-D73D8784C1F7}" srcOrd="1" destOrd="0" presId="urn:microsoft.com/office/officeart/2005/8/layout/process1"/>
    <dgm:cxn modelId="{DB9DCB53-9358-46AE-8D46-B03180D29490}" type="presParOf" srcId="{AC9C9CAD-1CE5-4C9B-88D1-D73D8784C1F7}" destId="{F9FA5B6E-9C57-4272-80D2-B5599AF56B40}" srcOrd="0" destOrd="0" presId="urn:microsoft.com/office/officeart/2005/8/layout/process1"/>
    <dgm:cxn modelId="{3B63902B-C96E-4ECB-8059-9F1C09F7DE93}" type="presParOf" srcId="{8C07540F-1E1B-4DFF-9A35-97CD078E13CC}" destId="{7AB8CB8B-4239-492B-A31F-E022ADB3909B}" srcOrd="2" destOrd="0" presId="urn:microsoft.com/office/officeart/2005/8/layout/process1"/>
    <dgm:cxn modelId="{8F2956D1-4843-4B0D-AF53-52B42A62CB5B}" type="presParOf" srcId="{8C07540F-1E1B-4DFF-9A35-97CD078E13CC}" destId="{EA6FF2D2-F461-41BB-8D89-7080A6FA7527}" srcOrd="3" destOrd="0" presId="urn:microsoft.com/office/officeart/2005/8/layout/process1"/>
    <dgm:cxn modelId="{C798A282-1D01-46D0-B3A1-1F4250000CC2}" type="presParOf" srcId="{EA6FF2D2-F461-41BB-8D89-7080A6FA7527}" destId="{B20F196D-2CAC-4331-93E6-E0D45313BA85}" srcOrd="0" destOrd="0" presId="urn:microsoft.com/office/officeart/2005/8/layout/process1"/>
    <dgm:cxn modelId="{41F356C5-59DE-4243-BE44-3921DB32B98A}" type="presParOf" srcId="{8C07540F-1E1B-4DFF-9A35-97CD078E13CC}" destId="{DEDFD03A-F0E7-4663-B21F-4369C94FA780}" srcOrd="4" destOrd="0" presId="urn:microsoft.com/office/officeart/2005/8/layout/process1"/>
    <dgm:cxn modelId="{34E72415-137E-4021-B8D1-CD2B73081FE2}" type="presParOf" srcId="{8C07540F-1E1B-4DFF-9A35-97CD078E13CC}" destId="{19640540-8F73-41D2-886F-26F976045E82}" srcOrd="5" destOrd="0" presId="urn:microsoft.com/office/officeart/2005/8/layout/process1"/>
    <dgm:cxn modelId="{5C046171-4911-41C5-992E-B40F161ABBF3}" type="presParOf" srcId="{19640540-8F73-41D2-886F-26F976045E82}" destId="{EA692BEA-779E-4A51-9992-5FC5B084C869}" srcOrd="0" destOrd="0" presId="urn:microsoft.com/office/officeart/2005/8/layout/process1"/>
    <dgm:cxn modelId="{7852CFB2-8F0E-4497-B3C8-6A97F6183405}" type="presParOf" srcId="{8C07540F-1E1B-4DFF-9A35-97CD078E13CC}" destId="{6BE4D348-A68C-42E1-8B80-585073F3C070}" srcOrd="6" destOrd="0" presId="urn:microsoft.com/office/officeart/2005/8/layout/process1"/>
    <dgm:cxn modelId="{D6155971-A315-4D94-9B11-EFC23D54B942}" type="presParOf" srcId="{8C07540F-1E1B-4DFF-9A35-97CD078E13CC}" destId="{96A5C139-DD57-426D-9FB1-2990B7A844EF}" srcOrd="7" destOrd="0" presId="urn:microsoft.com/office/officeart/2005/8/layout/process1"/>
    <dgm:cxn modelId="{4A3A58B2-8555-4BC9-8AEF-F2C9C138259D}" type="presParOf" srcId="{96A5C139-DD57-426D-9FB1-2990B7A844EF}" destId="{6847E3E8-E4EB-4826-99BC-308DD632F6C4}" srcOrd="0" destOrd="0" presId="urn:microsoft.com/office/officeart/2005/8/layout/process1"/>
    <dgm:cxn modelId="{0D5FF51A-2783-48BD-B764-2DCC38A137AB}" type="presParOf" srcId="{8C07540F-1E1B-4DFF-9A35-97CD078E13CC}" destId="{EDB6DDE3-AEB1-4113-BDF1-E21C85C8FC62}" srcOrd="8" destOrd="0" presId="urn:microsoft.com/office/officeart/2005/8/layout/process1"/>
    <dgm:cxn modelId="{2F6F14A7-589B-48FD-8444-D60531E7316E}" type="presParOf" srcId="{8C07540F-1E1B-4DFF-9A35-97CD078E13CC}" destId="{708C6C75-0243-4B4B-8EE6-E4F56AB9494B}" srcOrd="9" destOrd="0" presId="urn:microsoft.com/office/officeart/2005/8/layout/process1"/>
    <dgm:cxn modelId="{38B55C2C-F32F-42AE-8338-76AEB7D5C528}" type="presParOf" srcId="{708C6C75-0243-4B4B-8EE6-E4F56AB9494B}" destId="{A3104C13-C1AC-44A9-B2EF-F3F87701424B}" srcOrd="0" destOrd="0" presId="urn:microsoft.com/office/officeart/2005/8/layout/process1"/>
    <dgm:cxn modelId="{C40A9F7F-3ACE-496E-8ECB-6388915A9BA0}" type="presParOf" srcId="{8C07540F-1E1B-4DFF-9A35-97CD078E13CC}" destId="{FA9276F9-045A-44C0-BF4F-51E480F5E841}" srcOrd="10"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1612001-C0E5-49EE-8CA8-E85A3AD3E216}"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en-US"/>
        </a:p>
      </dgm:t>
    </dgm:pt>
    <dgm:pt modelId="{C78A4CC1-F98C-4EE4-B948-AEB5777F6FC3}">
      <dgm:prSet phldrT="[Text]"/>
      <dgm:spPr/>
      <dgm:t>
        <a:bodyPr/>
        <a:lstStyle/>
        <a:p>
          <a:r>
            <a:rPr lang="de-DE" dirty="0"/>
            <a:t>Load </a:t>
          </a:r>
          <a:r>
            <a:rPr lang="de-DE" dirty="0" err="1"/>
            <a:t>data</a:t>
          </a:r>
          <a:endParaRPr lang="en-US" dirty="0"/>
        </a:p>
      </dgm:t>
    </dgm:pt>
    <dgm:pt modelId="{AC23CC1C-1234-4537-B5FC-8BC9E5B65418}" type="parTrans" cxnId="{2F0DC0B5-1178-458A-853E-970AF1B0CFBE}">
      <dgm:prSet/>
      <dgm:spPr/>
      <dgm:t>
        <a:bodyPr/>
        <a:lstStyle/>
        <a:p>
          <a:endParaRPr lang="en-US"/>
        </a:p>
      </dgm:t>
    </dgm:pt>
    <dgm:pt modelId="{462A2924-4BE2-4B53-A6BA-9FA9E182431A}" type="sibTrans" cxnId="{2F0DC0B5-1178-458A-853E-970AF1B0CFBE}">
      <dgm:prSet/>
      <dgm:spPr/>
      <dgm:t>
        <a:bodyPr/>
        <a:lstStyle/>
        <a:p>
          <a:endParaRPr lang="en-US"/>
        </a:p>
      </dgm:t>
    </dgm:pt>
    <dgm:pt modelId="{852191ED-5005-4CBB-8EBE-E6ECFCC0BD06}">
      <dgm:prSet phldrT="[Text]"/>
      <dgm:spPr/>
      <dgm:t>
        <a:bodyPr/>
        <a:lstStyle/>
        <a:p>
          <a:r>
            <a:rPr lang="de-DE" dirty="0" err="1"/>
            <a:t>Standarize</a:t>
          </a:r>
          <a:endParaRPr lang="en-US" dirty="0"/>
        </a:p>
      </dgm:t>
    </dgm:pt>
    <dgm:pt modelId="{594CEFD3-24E9-4E36-B1AF-E11FF9B61566}" type="parTrans" cxnId="{1D04769B-9F64-46BE-8C77-393706F89FE3}">
      <dgm:prSet/>
      <dgm:spPr/>
      <dgm:t>
        <a:bodyPr/>
        <a:lstStyle/>
        <a:p>
          <a:endParaRPr lang="en-US"/>
        </a:p>
      </dgm:t>
    </dgm:pt>
    <dgm:pt modelId="{3595EA06-66B8-4C8F-AA99-43471DF20952}" type="sibTrans" cxnId="{1D04769B-9F64-46BE-8C77-393706F89FE3}">
      <dgm:prSet/>
      <dgm:spPr/>
      <dgm:t>
        <a:bodyPr/>
        <a:lstStyle/>
        <a:p>
          <a:endParaRPr lang="en-US"/>
        </a:p>
      </dgm:t>
    </dgm:pt>
    <dgm:pt modelId="{19A6DE2D-203A-4EAB-923A-FBA424562D52}">
      <dgm:prSet phldrT="[Text]"/>
      <dgm:spPr/>
      <dgm:t>
        <a:bodyPr/>
        <a:lstStyle/>
        <a:p>
          <a:r>
            <a:rPr lang="de-DE" dirty="0"/>
            <a:t>Train Test Split</a:t>
          </a:r>
          <a:endParaRPr lang="en-US" dirty="0"/>
        </a:p>
      </dgm:t>
    </dgm:pt>
    <dgm:pt modelId="{0BC4B0B9-9FF8-4416-BEEB-10A4D18A93ED}" type="parTrans" cxnId="{EFA339FA-651E-4CA8-ABB9-CD58A5C0B2D1}">
      <dgm:prSet/>
      <dgm:spPr/>
      <dgm:t>
        <a:bodyPr/>
        <a:lstStyle/>
        <a:p>
          <a:endParaRPr lang="en-US"/>
        </a:p>
      </dgm:t>
    </dgm:pt>
    <dgm:pt modelId="{A8389901-D6B4-4E0A-A364-3B37BA266F87}" type="sibTrans" cxnId="{EFA339FA-651E-4CA8-ABB9-CD58A5C0B2D1}">
      <dgm:prSet/>
      <dgm:spPr/>
      <dgm:t>
        <a:bodyPr/>
        <a:lstStyle/>
        <a:p>
          <a:endParaRPr lang="en-US"/>
        </a:p>
      </dgm:t>
    </dgm:pt>
    <dgm:pt modelId="{8E05EC20-3A6D-43CD-9655-25F3B423FD43}">
      <dgm:prSet phldrT="[Text]"/>
      <dgm:spPr>
        <a:solidFill>
          <a:schemeClr val="accent3"/>
        </a:solidFill>
      </dgm:spPr>
      <dgm:t>
        <a:bodyPr/>
        <a:lstStyle/>
        <a:p>
          <a:r>
            <a:rPr lang="de-DE" dirty="0"/>
            <a:t>Initialize </a:t>
          </a:r>
          <a:r>
            <a:rPr lang="de-DE" dirty="0" err="1"/>
            <a:t>model</a:t>
          </a:r>
          <a:endParaRPr lang="en-US" dirty="0"/>
        </a:p>
      </dgm:t>
    </dgm:pt>
    <dgm:pt modelId="{7A54524D-4800-4169-8DD7-687F73442223}" type="parTrans" cxnId="{4D75C2AB-8522-4FBC-A7C3-51F35989D939}">
      <dgm:prSet/>
      <dgm:spPr/>
      <dgm:t>
        <a:bodyPr/>
        <a:lstStyle/>
        <a:p>
          <a:endParaRPr lang="en-US"/>
        </a:p>
      </dgm:t>
    </dgm:pt>
    <dgm:pt modelId="{FF3106E3-1E6A-45BC-AE38-68DCE7372B1A}" type="sibTrans" cxnId="{4D75C2AB-8522-4FBC-A7C3-51F35989D939}">
      <dgm:prSet/>
      <dgm:spPr/>
      <dgm:t>
        <a:bodyPr/>
        <a:lstStyle/>
        <a:p>
          <a:endParaRPr lang="en-US"/>
        </a:p>
      </dgm:t>
    </dgm:pt>
    <dgm:pt modelId="{F0E5ED56-54B2-4F9A-8F2E-2A96B1AAE564}">
      <dgm:prSet phldrT="[Text]"/>
      <dgm:spPr>
        <a:solidFill>
          <a:schemeClr val="accent3"/>
        </a:solidFill>
      </dgm:spPr>
      <dgm:t>
        <a:bodyPr/>
        <a:lstStyle/>
        <a:p>
          <a:r>
            <a:rPr lang="de-DE" dirty="0"/>
            <a:t>Train </a:t>
          </a:r>
          <a:r>
            <a:rPr lang="de-DE" dirty="0" err="1"/>
            <a:t>model</a:t>
          </a:r>
          <a:endParaRPr lang="en-US" dirty="0"/>
        </a:p>
      </dgm:t>
    </dgm:pt>
    <dgm:pt modelId="{87CAA31D-CF4C-4C78-BEAC-38BF62FC3CC2}" type="parTrans" cxnId="{8E64AFEE-87B4-4B58-AAE1-E1E1BD0326CB}">
      <dgm:prSet/>
      <dgm:spPr/>
      <dgm:t>
        <a:bodyPr/>
        <a:lstStyle/>
        <a:p>
          <a:endParaRPr lang="en-US"/>
        </a:p>
      </dgm:t>
    </dgm:pt>
    <dgm:pt modelId="{DF72D71A-6475-4B88-836E-D9029CF44591}" type="sibTrans" cxnId="{8E64AFEE-87B4-4B58-AAE1-E1E1BD0326CB}">
      <dgm:prSet/>
      <dgm:spPr/>
      <dgm:t>
        <a:bodyPr/>
        <a:lstStyle/>
        <a:p>
          <a:endParaRPr lang="en-US"/>
        </a:p>
      </dgm:t>
    </dgm:pt>
    <dgm:pt modelId="{BAE6ED4A-8CEE-46E9-9A11-61617EFF44DD}">
      <dgm:prSet phldrT="[Text]"/>
      <dgm:spPr>
        <a:solidFill>
          <a:schemeClr val="accent3"/>
        </a:solidFill>
      </dgm:spPr>
      <dgm:t>
        <a:bodyPr/>
        <a:lstStyle/>
        <a:p>
          <a:r>
            <a:rPr lang="de-DE" dirty="0" err="1"/>
            <a:t>Grid</a:t>
          </a:r>
          <a:r>
            <a:rPr lang="de-DE" dirty="0"/>
            <a:t> </a:t>
          </a:r>
          <a:r>
            <a:rPr lang="de-DE" dirty="0" err="1"/>
            <a:t>search</a:t>
          </a:r>
          <a:endParaRPr lang="en-US" dirty="0"/>
        </a:p>
      </dgm:t>
    </dgm:pt>
    <dgm:pt modelId="{1A43477D-00EE-4D51-B108-90901426529E}" type="parTrans" cxnId="{D7481794-99AB-4434-A272-F68D4C6BD800}">
      <dgm:prSet/>
      <dgm:spPr/>
      <dgm:t>
        <a:bodyPr/>
        <a:lstStyle/>
        <a:p>
          <a:endParaRPr lang="en-US"/>
        </a:p>
      </dgm:t>
    </dgm:pt>
    <dgm:pt modelId="{9AB9CBF2-1766-455F-8BE9-766318F2CD04}" type="sibTrans" cxnId="{D7481794-99AB-4434-A272-F68D4C6BD800}">
      <dgm:prSet/>
      <dgm:spPr/>
      <dgm:t>
        <a:bodyPr/>
        <a:lstStyle/>
        <a:p>
          <a:endParaRPr lang="en-US"/>
        </a:p>
      </dgm:t>
    </dgm:pt>
    <dgm:pt modelId="{DD748971-80B5-45A7-9FF1-4CBEAC1B46BC}">
      <dgm:prSet phldrT="[Text]"/>
      <dgm:spPr>
        <a:solidFill>
          <a:schemeClr val="accent3"/>
        </a:solidFill>
      </dgm:spPr>
      <dgm:t>
        <a:bodyPr/>
        <a:lstStyle/>
        <a:p>
          <a:r>
            <a:rPr lang="de-DE" dirty="0" err="1"/>
            <a:t>Calculate</a:t>
          </a:r>
          <a:r>
            <a:rPr lang="de-DE" dirty="0"/>
            <a:t> </a:t>
          </a:r>
          <a:r>
            <a:rPr lang="de-DE" dirty="0" err="1"/>
            <a:t>accuracy</a:t>
          </a:r>
          <a:r>
            <a:rPr lang="de-DE" dirty="0"/>
            <a:t> </a:t>
          </a:r>
          <a:endParaRPr lang="en-US" dirty="0"/>
        </a:p>
      </dgm:t>
    </dgm:pt>
    <dgm:pt modelId="{E342938E-6009-4A62-9D5E-B370EDD5DB16}" type="parTrans" cxnId="{84949DF0-B9EF-4F8F-9A5D-169FDB12D65B}">
      <dgm:prSet/>
      <dgm:spPr/>
      <dgm:t>
        <a:bodyPr/>
        <a:lstStyle/>
        <a:p>
          <a:endParaRPr lang="en-US"/>
        </a:p>
      </dgm:t>
    </dgm:pt>
    <dgm:pt modelId="{69D99B3D-54D4-496B-B653-4107A5455383}" type="sibTrans" cxnId="{84949DF0-B9EF-4F8F-9A5D-169FDB12D65B}">
      <dgm:prSet/>
      <dgm:spPr/>
      <dgm:t>
        <a:bodyPr/>
        <a:lstStyle/>
        <a:p>
          <a:endParaRPr lang="en-US"/>
        </a:p>
      </dgm:t>
    </dgm:pt>
    <dgm:pt modelId="{9153B295-0147-485A-A500-9C0C25E75140}">
      <dgm:prSet phldrT="[Text]"/>
      <dgm:spPr>
        <a:solidFill>
          <a:schemeClr val="accent3"/>
        </a:solidFill>
      </dgm:spPr>
      <dgm:t>
        <a:bodyPr/>
        <a:lstStyle/>
        <a:p>
          <a:r>
            <a:rPr lang="de-DE" dirty="0" err="1"/>
            <a:t>Predict</a:t>
          </a:r>
          <a:r>
            <a:rPr lang="de-DE" dirty="0"/>
            <a:t> </a:t>
          </a:r>
          <a:r>
            <a:rPr lang="de-DE" dirty="0" err="1"/>
            <a:t>outcomes</a:t>
          </a:r>
          <a:endParaRPr lang="en-US" dirty="0"/>
        </a:p>
      </dgm:t>
    </dgm:pt>
    <dgm:pt modelId="{1D31BD2C-9913-4861-AE9C-800834F716CC}" type="parTrans" cxnId="{B762DB48-E053-4F33-8F72-C588D8C0350C}">
      <dgm:prSet/>
      <dgm:spPr/>
      <dgm:t>
        <a:bodyPr/>
        <a:lstStyle/>
        <a:p>
          <a:endParaRPr lang="en-US"/>
        </a:p>
      </dgm:t>
    </dgm:pt>
    <dgm:pt modelId="{BBFD097E-52F1-4C50-B540-31A5FFAEE894}" type="sibTrans" cxnId="{B762DB48-E053-4F33-8F72-C588D8C0350C}">
      <dgm:prSet/>
      <dgm:spPr/>
      <dgm:t>
        <a:bodyPr/>
        <a:lstStyle/>
        <a:p>
          <a:endParaRPr lang="en-US"/>
        </a:p>
      </dgm:t>
    </dgm:pt>
    <dgm:pt modelId="{6332D8D2-8888-423A-BEB8-3C5814C12228}">
      <dgm:prSet phldrT="[Text]"/>
      <dgm:spPr>
        <a:solidFill>
          <a:schemeClr val="accent3"/>
        </a:solidFill>
      </dgm:spPr>
      <dgm:t>
        <a:bodyPr/>
        <a:lstStyle/>
        <a:p>
          <a:r>
            <a:rPr lang="de-DE" dirty="0"/>
            <a:t>Plot </a:t>
          </a:r>
          <a:r>
            <a:rPr lang="de-DE" dirty="0" err="1"/>
            <a:t>confusion</a:t>
          </a:r>
          <a:r>
            <a:rPr lang="de-DE" dirty="0"/>
            <a:t> </a:t>
          </a:r>
          <a:r>
            <a:rPr lang="de-DE" dirty="0" err="1"/>
            <a:t>matrix</a:t>
          </a:r>
          <a:endParaRPr lang="en-US" dirty="0"/>
        </a:p>
      </dgm:t>
    </dgm:pt>
    <dgm:pt modelId="{9BD73CF3-B4D0-499D-8938-A2F5DE889200}" type="parTrans" cxnId="{582EE184-7C3C-4DDB-A8CA-9B678E8C16D5}">
      <dgm:prSet/>
      <dgm:spPr/>
      <dgm:t>
        <a:bodyPr/>
        <a:lstStyle/>
        <a:p>
          <a:endParaRPr lang="en-US"/>
        </a:p>
      </dgm:t>
    </dgm:pt>
    <dgm:pt modelId="{59C2C63B-AAE6-4041-84F9-AE6958583488}" type="sibTrans" cxnId="{582EE184-7C3C-4DDB-A8CA-9B678E8C16D5}">
      <dgm:prSet/>
      <dgm:spPr/>
      <dgm:t>
        <a:bodyPr/>
        <a:lstStyle/>
        <a:p>
          <a:endParaRPr lang="en-US"/>
        </a:p>
      </dgm:t>
    </dgm:pt>
    <dgm:pt modelId="{644504B9-E1B6-460E-8CBB-6502BDC53489}">
      <dgm:prSet phldrT="[Text]"/>
      <dgm:spPr/>
      <dgm:t>
        <a:bodyPr/>
        <a:lstStyle/>
        <a:p>
          <a:r>
            <a:rPr lang="de-DE" dirty="0"/>
            <a:t>Select </a:t>
          </a:r>
          <a:r>
            <a:rPr lang="de-DE" dirty="0" err="1"/>
            <a:t>best</a:t>
          </a:r>
          <a:r>
            <a:rPr lang="de-DE" dirty="0"/>
            <a:t> </a:t>
          </a:r>
          <a:r>
            <a:rPr lang="de-DE" dirty="0" err="1"/>
            <a:t>model</a:t>
          </a:r>
          <a:endParaRPr lang="en-US" dirty="0"/>
        </a:p>
      </dgm:t>
    </dgm:pt>
    <dgm:pt modelId="{9B88024A-DB7F-47EC-8F11-4117D6EAF501}" type="parTrans" cxnId="{74C49D27-5035-43AF-A7FF-A9982E9A5259}">
      <dgm:prSet/>
      <dgm:spPr/>
      <dgm:t>
        <a:bodyPr/>
        <a:lstStyle/>
        <a:p>
          <a:endParaRPr lang="en-US"/>
        </a:p>
      </dgm:t>
    </dgm:pt>
    <dgm:pt modelId="{880E9897-BA0A-41F0-878B-94FC0F81D0DF}" type="sibTrans" cxnId="{74C49D27-5035-43AF-A7FF-A9982E9A5259}">
      <dgm:prSet/>
      <dgm:spPr/>
      <dgm:t>
        <a:bodyPr/>
        <a:lstStyle/>
        <a:p>
          <a:endParaRPr lang="en-US"/>
        </a:p>
      </dgm:t>
    </dgm:pt>
    <dgm:pt modelId="{C9B3713E-F850-401B-A0D3-F9FF26D1DDD3}" type="pres">
      <dgm:prSet presAssocID="{01612001-C0E5-49EE-8CA8-E85A3AD3E216}" presName="linearFlow" presStyleCnt="0">
        <dgm:presLayoutVars>
          <dgm:resizeHandles val="exact"/>
        </dgm:presLayoutVars>
      </dgm:prSet>
      <dgm:spPr/>
    </dgm:pt>
    <dgm:pt modelId="{8C19F382-687B-4043-A1AE-0C1DC320F6D3}" type="pres">
      <dgm:prSet presAssocID="{C78A4CC1-F98C-4EE4-B948-AEB5777F6FC3}" presName="node" presStyleLbl="node1" presStyleIdx="0" presStyleCnt="10">
        <dgm:presLayoutVars>
          <dgm:bulletEnabled val="1"/>
        </dgm:presLayoutVars>
      </dgm:prSet>
      <dgm:spPr/>
    </dgm:pt>
    <dgm:pt modelId="{C7B347E0-2014-4A1F-806E-2086252D5DE0}" type="pres">
      <dgm:prSet presAssocID="{462A2924-4BE2-4B53-A6BA-9FA9E182431A}" presName="sibTrans" presStyleLbl="sibTrans2D1" presStyleIdx="0" presStyleCnt="9"/>
      <dgm:spPr/>
    </dgm:pt>
    <dgm:pt modelId="{7275D2F8-4E3E-4438-99E3-60EC59B76BFE}" type="pres">
      <dgm:prSet presAssocID="{462A2924-4BE2-4B53-A6BA-9FA9E182431A}" presName="connectorText" presStyleLbl="sibTrans2D1" presStyleIdx="0" presStyleCnt="9"/>
      <dgm:spPr/>
    </dgm:pt>
    <dgm:pt modelId="{9BEC8FDC-3DF2-4A67-BDA7-BF1D2EED00EF}" type="pres">
      <dgm:prSet presAssocID="{852191ED-5005-4CBB-8EBE-E6ECFCC0BD06}" presName="node" presStyleLbl="node1" presStyleIdx="1" presStyleCnt="10">
        <dgm:presLayoutVars>
          <dgm:bulletEnabled val="1"/>
        </dgm:presLayoutVars>
      </dgm:prSet>
      <dgm:spPr/>
    </dgm:pt>
    <dgm:pt modelId="{8EC7079E-EFDF-4D15-96F1-6763E4A6558D}" type="pres">
      <dgm:prSet presAssocID="{3595EA06-66B8-4C8F-AA99-43471DF20952}" presName="sibTrans" presStyleLbl="sibTrans2D1" presStyleIdx="1" presStyleCnt="9"/>
      <dgm:spPr/>
    </dgm:pt>
    <dgm:pt modelId="{E21E6F6E-9827-4D3A-8C6E-11A71DBA3742}" type="pres">
      <dgm:prSet presAssocID="{3595EA06-66B8-4C8F-AA99-43471DF20952}" presName="connectorText" presStyleLbl="sibTrans2D1" presStyleIdx="1" presStyleCnt="9"/>
      <dgm:spPr/>
    </dgm:pt>
    <dgm:pt modelId="{930F0F49-91D4-4E1D-86EA-281F210367D8}" type="pres">
      <dgm:prSet presAssocID="{19A6DE2D-203A-4EAB-923A-FBA424562D52}" presName="node" presStyleLbl="node1" presStyleIdx="2" presStyleCnt="10">
        <dgm:presLayoutVars>
          <dgm:bulletEnabled val="1"/>
        </dgm:presLayoutVars>
      </dgm:prSet>
      <dgm:spPr/>
    </dgm:pt>
    <dgm:pt modelId="{84CD718E-E8F2-4148-90B6-AA699C6D445E}" type="pres">
      <dgm:prSet presAssocID="{A8389901-D6B4-4E0A-A364-3B37BA266F87}" presName="sibTrans" presStyleLbl="sibTrans2D1" presStyleIdx="2" presStyleCnt="9"/>
      <dgm:spPr/>
    </dgm:pt>
    <dgm:pt modelId="{B9DFC671-BD68-4BA4-A586-69C5EE18AAEB}" type="pres">
      <dgm:prSet presAssocID="{A8389901-D6B4-4E0A-A364-3B37BA266F87}" presName="connectorText" presStyleLbl="sibTrans2D1" presStyleIdx="2" presStyleCnt="9"/>
      <dgm:spPr/>
    </dgm:pt>
    <dgm:pt modelId="{DB6C90ED-AEDD-416E-8122-B05D62A5DEF1}" type="pres">
      <dgm:prSet presAssocID="{8E05EC20-3A6D-43CD-9655-25F3B423FD43}" presName="node" presStyleLbl="node1" presStyleIdx="3" presStyleCnt="10">
        <dgm:presLayoutVars>
          <dgm:bulletEnabled val="1"/>
        </dgm:presLayoutVars>
      </dgm:prSet>
      <dgm:spPr/>
    </dgm:pt>
    <dgm:pt modelId="{DD6EF07F-F0E0-4B1D-9D26-F6FA4F1BEF53}" type="pres">
      <dgm:prSet presAssocID="{FF3106E3-1E6A-45BC-AE38-68DCE7372B1A}" presName="sibTrans" presStyleLbl="sibTrans2D1" presStyleIdx="3" presStyleCnt="9"/>
      <dgm:spPr/>
    </dgm:pt>
    <dgm:pt modelId="{37CBCBB0-5D6E-4A79-978B-10B124DC7723}" type="pres">
      <dgm:prSet presAssocID="{FF3106E3-1E6A-45BC-AE38-68DCE7372B1A}" presName="connectorText" presStyleLbl="sibTrans2D1" presStyleIdx="3" presStyleCnt="9"/>
      <dgm:spPr/>
    </dgm:pt>
    <dgm:pt modelId="{5B12AF34-463C-42E6-BBF3-E4D91AF6D4B4}" type="pres">
      <dgm:prSet presAssocID="{F0E5ED56-54B2-4F9A-8F2E-2A96B1AAE564}" presName="node" presStyleLbl="node1" presStyleIdx="4" presStyleCnt="10">
        <dgm:presLayoutVars>
          <dgm:bulletEnabled val="1"/>
        </dgm:presLayoutVars>
      </dgm:prSet>
      <dgm:spPr/>
    </dgm:pt>
    <dgm:pt modelId="{FBE2DBFE-0836-4112-A3E0-4EDA9CBF28C9}" type="pres">
      <dgm:prSet presAssocID="{DF72D71A-6475-4B88-836E-D9029CF44591}" presName="sibTrans" presStyleLbl="sibTrans2D1" presStyleIdx="4" presStyleCnt="9"/>
      <dgm:spPr/>
    </dgm:pt>
    <dgm:pt modelId="{307A79BC-7A55-4D35-A62C-AA70077C5DDC}" type="pres">
      <dgm:prSet presAssocID="{DF72D71A-6475-4B88-836E-D9029CF44591}" presName="connectorText" presStyleLbl="sibTrans2D1" presStyleIdx="4" presStyleCnt="9"/>
      <dgm:spPr/>
    </dgm:pt>
    <dgm:pt modelId="{0FFD91D0-FA59-4D78-A4D1-5EAC1DD273EE}" type="pres">
      <dgm:prSet presAssocID="{BAE6ED4A-8CEE-46E9-9A11-61617EFF44DD}" presName="node" presStyleLbl="node1" presStyleIdx="5" presStyleCnt="10">
        <dgm:presLayoutVars>
          <dgm:bulletEnabled val="1"/>
        </dgm:presLayoutVars>
      </dgm:prSet>
      <dgm:spPr/>
    </dgm:pt>
    <dgm:pt modelId="{237A6252-54F6-4CB6-87C5-87C2F5C1382A}" type="pres">
      <dgm:prSet presAssocID="{9AB9CBF2-1766-455F-8BE9-766318F2CD04}" presName="sibTrans" presStyleLbl="sibTrans2D1" presStyleIdx="5" presStyleCnt="9"/>
      <dgm:spPr/>
    </dgm:pt>
    <dgm:pt modelId="{FBD7143A-527A-47E5-B382-B514FCA52939}" type="pres">
      <dgm:prSet presAssocID="{9AB9CBF2-1766-455F-8BE9-766318F2CD04}" presName="connectorText" presStyleLbl="sibTrans2D1" presStyleIdx="5" presStyleCnt="9"/>
      <dgm:spPr/>
    </dgm:pt>
    <dgm:pt modelId="{0CB3C152-67E7-43E5-9D85-22156639AD05}" type="pres">
      <dgm:prSet presAssocID="{DD748971-80B5-45A7-9FF1-4CBEAC1B46BC}" presName="node" presStyleLbl="node1" presStyleIdx="6" presStyleCnt="10">
        <dgm:presLayoutVars>
          <dgm:bulletEnabled val="1"/>
        </dgm:presLayoutVars>
      </dgm:prSet>
      <dgm:spPr/>
    </dgm:pt>
    <dgm:pt modelId="{4936FFA2-374E-411C-B1A0-3B374BCBA7E4}" type="pres">
      <dgm:prSet presAssocID="{69D99B3D-54D4-496B-B653-4107A5455383}" presName="sibTrans" presStyleLbl="sibTrans2D1" presStyleIdx="6" presStyleCnt="9"/>
      <dgm:spPr/>
    </dgm:pt>
    <dgm:pt modelId="{4689EF94-3EBD-4087-8932-58A134998DA9}" type="pres">
      <dgm:prSet presAssocID="{69D99B3D-54D4-496B-B653-4107A5455383}" presName="connectorText" presStyleLbl="sibTrans2D1" presStyleIdx="6" presStyleCnt="9"/>
      <dgm:spPr/>
    </dgm:pt>
    <dgm:pt modelId="{6D740C4A-6D4A-46AA-8F25-772183B29FAD}" type="pres">
      <dgm:prSet presAssocID="{9153B295-0147-485A-A500-9C0C25E75140}" presName="node" presStyleLbl="node1" presStyleIdx="7" presStyleCnt="10">
        <dgm:presLayoutVars>
          <dgm:bulletEnabled val="1"/>
        </dgm:presLayoutVars>
      </dgm:prSet>
      <dgm:spPr/>
    </dgm:pt>
    <dgm:pt modelId="{C64D095D-C4C3-4E08-80F2-D38FB4C6268A}" type="pres">
      <dgm:prSet presAssocID="{BBFD097E-52F1-4C50-B540-31A5FFAEE894}" presName="sibTrans" presStyleLbl="sibTrans2D1" presStyleIdx="7" presStyleCnt="9"/>
      <dgm:spPr/>
    </dgm:pt>
    <dgm:pt modelId="{D867BD59-0A2A-405E-A864-B98A01F0A572}" type="pres">
      <dgm:prSet presAssocID="{BBFD097E-52F1-4C50-B540-31A5FFAEE894}" presName="connectorText" presStyleLbl="sibTrans2D1" presStyleIdx="7" presStyleCnt="9"/>
      <dgm:spPr/>
    </dgm:pt>
    <dgm:pt modelId="{E4DD4C9A-F45F-42A7-8604-2280B499082E}" type="pres">
      <dgm:prSet presAssocID="{6332D8D2-8888-423A-BEB8-3C5814C12228}" presName="node" presStyleLbl="node1" presStyleIdx="8" presStyleCnt="10">
        <dgm:presLayoutVars>
          <dgm:bulletEnabled val="1"/>
        </dgm:presLayoutVars>
      </dgm:prSet>
      <dgm:spPr/>
    </dgm:pt>
    <dgm:pt modelId="{71827E54-1786-4A6D-85A1-21E3A8E04937}" type="pres">
      <dgm:prSet presAssocID="{59C2C63B-AAE6-4041-84F9-AE6958583488}" presName="sibTrans" presStyleLbl="sibTrans2D1" presStyleIdx="8" presStyleCnt="9"/>
      <dgm:spPr/>
    </dgm:pt>
    <dgm:pt modelId="{F5AB71A9-CB00-4F5D-BC55-308B3BFF303F}" type="pres">
      <dgm:prSet presAssocID="{59C2C63B-AAE6-4041-84F9-AE6958583488}" presName="connectorText" presStyleLbl="sibTrans2D1" presStyleIdx="8" presStyleCnt="9"/>
      <dgm:spPr/>
    </dgm:pt>
    <dgm:pt modelId="{2EE9C41C-E1E5-4FE0-95CF-DBAF1D0ED90F}" type="pres">
      <dgm:prSet presAssocID="{644504B9-E1B6-460E-8CBB-6502BDC53489}" presName="node" presStyleLbl="node1" presStyleIdx="9" presStyleCnt="10">
        <dgm:presLayoutVars>
          <dgm:bulletEnabled val="1"/>
        </dgm:presLayoutVars>
      </dgm:prSet>
      <dgm:spPr/>
    </dgm:pt>
  </dgm:ptLst>
  <dgm:cxnLst>
    <dgm:cxn modelId="{552F9500-941B-4A74-AE98-EA35AECBE7E0}" type="presOf" srcId="{FF3106E3-1E6A-45BC-AE38-68DCE7372B1A}" destId="{DD6EF07F-F0E0-4B1D-9D26-F6FA4F1BEF53}" srcOrd="0" destOrd="0" presId="urn:microsoft.com/office/officeart/2005/8/layout/process2"/>
    <dgm:cxn modelId="{D4853203-A7D9-46D8-9529-D401C1185839}" type="presOf" srcId="{01612001-C0E5-49EE-8CA8-E85A3AD3E216}" destId="{C9B3713E-F850-401B-A0D3-F9FF26D1DDD3}" srcOrd="0" destOrd="0" presId="urn:microsoft.com/office/officeart/2005/8/layout/process2"/>
    <dgm:cxn modelId="{B7402714-E82C-4343-A528-9212B14C4223}" type="presOf" srcId="{A8389901-D6B4-4E0A-A364-3B37BA266F87}" destId="{84CD718E-E8F2-4148-90B6-AA699C6D445E}" srcOrd="0" destOrd="0" presId="urn:microsoft.com/office/officeart/2005/8/layout/process2"/>
    <dgm:cxn modelId="{54649E26-3DA1-472C-886C-E32E03E75D9A}" type="presOf" srcId="{9153B295-0147-485A-A500-9C0C25E75140}" destId="{6D740C4A-6D4A-46AA-8F25-772183B29FAD}" srcOrd="0" destOrd="0" presId="urn:microsoft.com/office/officeart/2005/8/layout/process2"/>
    <dgm:cxn modelId="{74C49D27-5035-43AF-A7FF-A9982E9A5259}" srcId="{01612001-C0E5-49EE-8CA8-E85A3AD3E216}" destId="{644504B9-E1B6-460E-8CBB-6502BDC53489}" srcOrd="9" destOrd="0" parTransId="{9B88024A-DB7F-47EC-8F11-4117D6EAF501}" sibTransId="{880E9897-BA0A-41F0-878B-94FC0F81D0DF}"/>
    <dgm:cxn modelId="{AADF7F2A-763F-48B4-ACC4-A6619DBD7425}" type="presOf" srcId="{462A2924-4BE2-4B53-A6BA-9FA9E182431A}" destId="{C7B347E0-2014-4A1F-806E-2086252D5DE0}" srcOrd="0" destOrd="0" presId="urn:microsoft.com/office/officeart/2005/8/layout/process2"/>
    <dgm:cxn modelId="{E1BC9D2A-06DB-4278-8FBB-CAF23C741C11}" type="presOf" srcId="{6332D8D2-8888-423A-BEB8-3C5814C12228}" destId="{E4DD4C9A-F45F-42A7-8604-2280B499082E}" srcOrd="0" destOrd="0" presId="urn:microsoft.com/office/officeart/2005/8/layout/process2"/>
    <dgm:cxn modelId="{BBD6FE38-9B16-4C06-B6F6-417A62B51F7E}" type="presOf" srcId="{8E05EC20-3A6D-43CD-9655-25F3B423FD43}" destId="{DB6C90ED-AEDD-416E-8122-B05D62A5DEF1}" srcOrd="0" destOrd="0" presId="urn:microsoft.com/office/officeart/2005/8/layout/process2"/>
    <dgm:cxn modelId="{A6466447-302A-4885-BDE1-588DC9E05613}" type="presOf" srcId="{C78A4CC1-F98C-4EE4-B948-AEB5777F6FC3}" destId="{8C19F382-687B-4043-A1AE-0C1DC320F6D3}" srcOrd="0" destOrd="0" presId="urn:microsoft.com/office/officeart/2005/8/layout/process2"/>
    <dgm:cxn modelId="{B762DB48-E053-4F33-8F72-C588D8C0350C}" srcId="{01612001-C0E5-49EE-8CA8-E85A3AD3E216}" destId="{9153B295-0147-485A-A500-9C0C25E75140}" srcOrd="7" destOrd="0" parTransId="{1D31BD2C-9913-4861-AE9C-800834F716CC}" sibTransId="{BBFD097E-52F1-4C50-B540-31A5FFAEE894}"/>
    <dgm:cxn modelId="{BCDFBE49-5845-4714-80B7-16A5C6168466}" type="presOf" srcId="{9AB9CBF2-1766-455F-8BE9-766318F2CD04}" destId="{FBD7143A-527A-47E5-B382-B514FCA52939}" srcOrd="1" destOrd="0" presId="urn:microsoft.com/office/officeart/2005/8/layout/process2"/>
    <dgm:cxn modelId="{1EA7236A-8C3E-4612-B648-43701146EB8A}" type="presOf" srcId="{3595EA06-66B8-4C8F-AA99-43471DF20952}" destId="{E21E6F6E-9827-4D3A-8C6E-11A71DBA3742}" srcOrd="1" destOrd="0" presId="urn:microsoft.com/office/officeart/2005/8/layout/process2"/>
    <dgm:cxn modelId="{66F90A74-D30E-4989-9E03-68B4FF902856}" type="presOf" srcId="{BBFD097E-52F1-4C50-B540-31A5FFAEE894}" destId="{C64D095D-C4C3-4E08-80F2-D38FB4C6268A}" srcOrd="0" destOrd="0" presId="urn:microsoft.com/office/officeart/2005/8/layout/process2"/>
    <dgm:cxn modelId="{40014E75-037E-4940-9248-D4AB489A744D}" type="presOf" srcId="{DD748971-80B5-45A7-9FF1-4CBEAC1B46BC}" destId="{0CB3C152-67E7-43E5-9D85-22156639AD05}" srcOrd="0" destOrd="0" presId="urn:microsoft.com/office/officeart/2005/8/layout/process2"/>
    <dgm:cxn modelId="{59CFBE7D-AD48-41A8-B800-946FE00CD6D2}" type="presOf" srcId="{19A6DE2D-203A-4EAB-923A-FBA424562D52}" destId="{930F0F49-91D4-4E1D-86EA-281F210367D8}" srcOrd="0" destOrd="0" presId="urn:microsoft.com/office/officeart/2005/8/layout/process2"/>
    <dgm:cxn modelId="{582EE184-7C3C-4DDB-A8CA-9B678E8C16D5}" srcId="{01612001-C0E5-49EE-8CA8-E85A3AD3E216}" destId="{6332D8D2-8888-423A-BEB8-3C5814C12228}" srcOrd="8" destOrd="0" parTransId="{9BD73CF3-B4D0-499D-8938-A2F5DE889200}" sibTransId="{59C2C63B-AAE6-4041-84F9-AE6958583488}"/>
    <dgm:cxn modelId="{58E1A886-8240-473D-A87C-EB1E22EDAD40}" type="presOf" srcId="{BBFD097E-52F1-4C50-B540-31A5FFAEE894}" destId="{D867BD59-0A2A-405E-A864-B98A01F0A572}" srcOrd="1" destOrd="0" presId="urn:microsoft.com/office/officeart/2005/8/layout/process2"/>
    <dgm:cxn modelId="{AA071C89-1FC6-438F-B553-8F5E879E2C63}" type="presOf" srcId="{852191ED-5005-4CBB-8EBE-E6ECFCC0BD06}" destId="{9BEC8FDC-3DF2-4A67-BDA7-BF1D2EED00EF}" srcOrd="0" destOrd="0" presId="urn:microsoft.com/office/officeart/2005/8/layout/process2"/>
    <dgm:cxn modelId="{DE4B5B8B-DC84-4DDF-876D-D557F99F6EF4}" type="presOf" srcId="{59C2C63B-AAE6-4041-84F9-AE6958583488}" destId="{F5AB71A9-CB00-4F5D-BC55-308B3BFF303F}" srcOrd="1" destOrd="0" presId="urn:microsoft.com/office/officeart/2005/8/layout/process2"/>
    <dgm:cxn modelId="{D7481794-99AB-4434-A272-F68D4C6BD800}" srcId="{01612001-C0E5-49EE-8CA8-E85A3AD3E216}" destId="{BAE6ED4A-8CEE-46E9-9A11-61617EFF44DD}" srcOrd="5" destOrd="0" parTransId="{1A43477D-00EE-4D51-B108-90901426529E}" sibTransId="{9AB9CBF2-1766-455F-8BE9-766318F2CD04}"/>
    <dgm:cxn modelId="{ED824696-D25D-431B-ADA6-C455793313C1}" type="presOf" srcId="{9AB9CBF2-1766-455F-8BE9-766318F2CD04}" destId="{237A6252-54F6-4CB6-87C5-87C2F5C1382A}" srcOrd="0" destOrd="0" presId="urn:microsoft.com/office/officeart/2005/8/layout/process2"/>
    <dgm:cxn modelId="{F94D259B-6CF1-4FA7-A1D1-CB5334D93C47}" type="presOf" srcId="{69D99B3D-54D4-496B-B653-4107A5455383}" destId="{4689EF94-3EBD-4087-8932-58A134998DA9}" srcOrd="1" destOrd="0" presId="urn:microsoft.com/office/officeart/2005/8/layout/process2"/>
    <dgm:cxn modelId="{1D04769B-9F64-46BE-8C77-393706F89FE3}" srcId="{01612001-C0E5-49EE-8CA8-E85A3AD3E216}" destId="{852191ED-5005-4CBB-8EBE-E6ECFCC0BD06}" srcOrd="1" destOrd="0" parTransId="{594CEFD3-24E9-4E36-B1AF-E11FF9B61566}" sibTransId="{3595EA06-66B8-4C8F-AA99-43471DF20952}"/>
    <dgm:cxn modelId="{4D75C2AB-8522-4FBC-A7C3-51F35989D939}" srcId="{01612001-C0E5-49EE-8CA8-E85A3AD3E216}" destId="{8E05EC20-3A6D-43CD-9655-25F3B423FD43}" srcOrd="3" destOrd="0" parTransId="{7A54524D-4800-4169-8DD7-687F73442223}" sibTransId="{FF3106E3-1E6A-45BC-AE38-68DCE7372B1A}"/>
    <dgm:cxn modelId="{5C7BE1AE-FB0E-41D8-9D80-0F8659EA862C}" type="presOf" srcId="{59C2C63B-AAE6-4041-84F9-AE6958583488}" destId="{71827E54-1786-4A6D-85A1-21E3A8E04937}" srcOrd="0" destOrd="0" presId="urn:microsoft.com/office/officeart/2005/8/layout/process2"/>
    <dgm:cxn modelId="{2F0DC0B5-1178-458A-853E-970AF1B0CFBE}" srcId="{01612001-C0E5-49EE-8CA8-E85A3AD3E216}" destId="{C78A4CC1-F98C-4EE4-B948-AEB5777F6FC3}" srcOrd="0" destOrd="0" parTransId="{AC23CC1C-1234-4537-B5FC-8BC9E5B65418}" sibTransId="{462A2924-4BE2-4B53-A6BA-9FA9E182431A}"/>
    <dgm:cxn modelId="{994AA5B9-1C61-43AA-A590-4CBAC2104914}" type="presOf" srcId="{3595EA06-66B8-4C8F-AA99-43471DF20952}" destId="{8EC7079E-EFDF-4D15-96F1-6763E4A6558D}" srcOrd="0" destOrd="0" presId="urn:microsoft.com/office/officeart/2005/8/layout/process2"/>
    <dgm:cxn modelId="{DA4CF5BA-4F83-4419-B48B-D792662D44E9}" type="presOf" srcId="{BAE6ED4A-8CEE-46E9-9A11-61617EFF44DD}" destId="{0FFD91D0-FA59-4D78-A4D1-5EAC1DD273EE}" srcOrd="0" destOrd="0" presId="urn:microsoft.com/office/officeart/2005/8/layout/process2"/>
    <dgm:cxn modelId="{02615CC0-8438-424D-A40A-41DA3DB92C08}" type="presOf" srcId="{A8389901-D6B4-4E0A-A364-3B37BA266F87}" destId="{B9DFC671-BD68-4BA4-A586-69C5EE18AAEB}" srcOrd="1" destOrd="0" presId="urn:microsoft.com/office/officeart/2005/8/layout/process2"/>
    <dgm:cxn modelId="{201F68C5-4670-4B74-BB3F-88B0F7260317}" type="presOf" srcId="{462A2924-4BE2-4B53-A6BA-9FA9E182431A}" destId="{7275D2F8-4E3E-4438-99E3-60EC59B76BFE}" srcOrd="1" destOrd="0" presId="urn:microsoft.com/office/officeart/2005/8/layout/process2"/>
    <dgm:cxn modelId="{8F49EBD4-9FC2-4521-BA3B-30A8E150F8C1}" type="presOf" srcId="{F0E5ED56-54B2-4F9A-8F2E-2A96B1AAE564}" destId="{5B12AF34-463C-42E6-BBF3-E4D91AF6D4B4}" srcOrd="0" destOrd="0" presId="urn:microsoft.com/office/officeart/2005/8/layout/process2"/>
    <dgm:cxn modelId="{25911DE1-135A-450B-8552-120408081BD5}" type="presOf" srcId="{FF3106E3-1E6A-45BC-AE38-68DCE7372B1A}" destId="{37CBCBB0-5D6E-4A79-978B-10B124DC7723}" srcOrd="1" destOrd="0" presId="urn:microsoft.com/office/officeart/2005/8/layout/process2"/>
    <dgm:cxn modelId="{8B08C1E6-8124-43F6-952F-974222C7ACC8}" type="presOf" srcId="{69D99B3D-54D4-496B-B653-4107A5455383}" destId="{4936FFA2-374E-411C-B1A0-3B374BCBA7E4}" srcOrd="0" destOrd="0" presId="urn:microsoft.com/office/officeart/2005/8/layout/process2"/>
    <dgm:cxn modelId="{8E64AFEE-87B4-4B58-AAE1-E1E1BD0326CB}" srcId="{01612001-C0E5-49EE-8CA8-E85A3AD3E216}" destId="{F0E5ED56-54B2-4F9A-8F2E-2A96B1AAE564}" srcOrd="4" destOrd="0" parTransId="{87CAA31D-CF4C-4C78-BEAC-38BF62FC3CC2}" sibTransId="{DF72D71A-6475-4B88-836E-D9029CF44591}"/>
    <dgm:cxn modelId="{84949DF0-B9EF-4F8F-9A5D-169FDB12D65B}" srcId="{01612001-C0E5-49EE-8CA8-E85A3AD3E216}" destId="{DD748971-80B5-45A7-9FF1-4CBEAC1B46BC}" srcOrd="6" destOrd="0" parTransId="{E342938E-6009-4A62-9D5E-B370EDD5DB16}" sibTransId="{69D99B3D-54D4-496B-B653-4107A5455383}"/>
    <dgm:cxn modelId="{227EDCF7-EE5C-4AB4-B51D-D9D14BF3061A}" type="presOf" srcId="{DF72D71A-6475-4B88-836E-D9029CF44591}" destId="{307A79BC-7A55-4D35-A62C-AA70077C5DDC}" srcOrd="1" destOrd="0" presId="urn:microsoft.com/office/officeart/2005/8/layout/process2"/>
    <dgm:cxn modelId="{C4618EF9-4540-4B04-9998-CD474945B5A7}" type="presOf" srcId="{644504B9-E1B6-460E-8CBB-6502BDC53489}" destId="{2EE9C41C-E1E5-4FE0-95CF-DBAF1D0ED90F}" srcOrd="0" destOrd="0" presId="urn:microsoft.com/office/officeart/2005/8/layout/process2"/>
    <dgm:cxn modelId="{EFA339FA-651E-4CA8-ABB9-CD58A5C0B2D1}" srcId="{01612001-C0E5-49EE-8CA8-E85A3AD3E216}" destId="{19A6DE2D-203A-4EAB-923A-FBA424562D52}" srcOrd="2" destOrd="0" parTransId="{0BC4B0B9-9FF8-4416-BEEB-10A4D18A93ED}" sibTransId="{A8389901-D6B4-4E0A-A364-3B37BA266F87}"/>
    <dgm:cxn modelId="{A613F5FE-F7AE-47E0-B3A5-549C5CB291B0}" type="presOf" srcId="{DF72D71A-6475-4B88-836E-D9029CF44591}" destId="{FBE2DBFE-0836-4112-A3E0-4EDA9CBF28C9}" srcOrd="0" destOrd="0" presId="urn:microsoft.com/office/officeart/2005/8/layout/process2"/>
    <dgm:cxn modelId="{8A7BEE50-431F-4B18-9D0E-48DC291C6C11}" type="presParOf" srcId="{C9B3713E-F850-401B-A0D3-F9FF26D1DDD3}" destId="{8C19F382-687B-4043-A1AE-0C1DC320F6D3}" srcOrd="0" destOrd="0" presId="urn:microsoft.com/office/officeart/2005/8/layout/process2"/>
    <dgm:cxn modelId="{BED3B2A8-82BD-4543-913E-8D126B30AE42}" type="presParOf" srcId="{C9B3713E-F850-401B-A0D3-F9FF26D1DDD3}" destId="{C7B347E0-2014-4A1F-806E-2086252D5DE0}" srcOrd="1" destOrd="0" presId="urn:microsoft.com/office/officeart/2005/8/layout/process2"/>
    <dgm:cxn modelId="{B5704B0D-4607-41E7-8EAF-29C28BA58181}" type="presParOf" srcId="{C7B347E0-2014-4A1F-806E-2086252D5DE0}" destId="{7275D2F8-4E3E-4438-99E3-60EC59B76BFE}" srcOrd="0" destOrd="0" presId="urn:microsoft.com/office/officeart/2005/8/layout/process2"/>
    <dgm:cxn modelId="{644EFAC8-175D-44B0-A070-C4E57F3AB96C}" type="presParOf" srcId="{C9B3713E-F850-401B-A0D3-F9FF26D1DDD3}" destId="{9BEC8FDC-3DF2-4A67-BDA7-BF1D2EED00EF}" srcOrd="2" destOrd="0" presId="urn:microsoft.com/office/officeart/2005/8/layout/process2"/>
    <dgm:cxn modelId="{2C46DBF3-FA0E-406F-B005-856CC8202B1B}" type="presParOf" srcId="{C9B3713E-F850-401B-A0D3-F9FF26D1DDD3}" destId="{8EC7079E-EFDF-4D15-96F1-6763E4A6558D}" srcOrd="3" destOrd="0" presId="urn:microsoft.com/office/officeart/2005/8/layout/process2"/>
    <dgm:cxn modelId="{DAA2AF9B-EBD9-45A2-BDC9-DCB1841C6143}" type="presParOf" srcId="{8EC7079E-EFDF-4D15-96F1-6763E4A6558D}" destId="{E21E6F6E-9827-4D3A-8C6E-11A71DBA3742}" srcOrd="0" destOrd="0" presId="urn:microsoft.com/office/officeart/2005/8/layout/process2"/>
    <dgm:cxn modelId="{589FDD30-40BB-4F0D-ADE1-D973724A9887}" type="presParOf" srcId="{C9B3713E-F850-401B-A0D3-F9FF26D1DDD3}" destId="{930F0F49-91D4-4E1D-86EA-281F210367D8}" srcOrd="4" destOrd="0" presId="urn:microsoft.com/office/officeart/2005/8/layout/process2"/>
    <dgm:cxn modelId="{FF5EA470-5E02-4319-89E5-6749A5EBF207}" type="presParOf" srcId="{C9B3713E-F850-401B-A0D3-F9FF26D1DDD3}" destId="{84CD718E-E8F2-4148-90B6-AA699C6D445E}" srcOrd="5" destOrd="0" presId="urn:microsoft.com/office/officeart/2005/8/layout/process2"/>
    <dgm:cxn modelId="{AF8718DE-E298-4394-AB28-7C6FFEF8CCF2}" type="presParOf" srcId="{84CD718E-E8F2-4148-90B6-AA699C6D445E}" destId="{B9DFC671-BD68-4BA4-A586-69C5EE18AAEB}" srcOrd="0" destOrd="0" presId="urn:microsoft.com/office/officeart/2005/8/layout/process2"/>
    <dgm:cxn modelId="{613BA717-D0EC-4523-BA39-61DD85F2BEC7}" type="presParOf" srcId="{C9B3713E-F850-401B-A0D3-F9FF26D1DDD3}" destId="{DB6C90ED-AEDD-416E-8122-B05D62A5DEF1}" srcOrd="6" destOrd="0" presId="urn:microsoft.com/office/officeart/2005/8/layout/process2"/>
    <dgm:cxn modelId="{BC5FDAB7-D601-4642-B210-C128CC998CA9}" type="presParOf" srcId="{C9B3713E-F850-401B-A0D3-F9FF26D1DDD3}" destId="{DD6EF07F-F0E0-4B1D-9D26-F6FA4F1BEF53}" srcOrd="7" destOrd="0" presId="urn:microsoft.com/office/officeart/2005/8/layout/process2"/>
    <dgm:cxn modelId="{3DD22930-50CE-4603-BBFC-2AD86A0BAD4C}" type="presParOf" srcId="{DD6EF07F-F0E0-4B1D-9D26-F6FA4F1BEF53}" destId="{37CBCBB0-5D6E-4A79-978B-10B124DC7723}" srcOrd="0" destOrd="0" presId="urn:microsoft.com/office/officeart/2005/8/layout/process2"/>
    <dgm:cxn modelId="{8615F14F-EB31-4279-8546-996EEF3FA0CD}" type="presParOf" srcId="{C9B3713E-F850-401B-A0D3-F9FF26D1DDD3}" destId="{5B12AF34-463C-42E6-BBF3-E4D91AF6D4B4}" srcOrd="8" destOrd="0" presId="urn:microsoft.com/office/officeart/2005/8/layout/process2"/>
    <dgm:cxn modelId="{94CC8C7F-3267-441D-842B-82DB56DBD64F}" type="presParOf" srcId="{C9B3713E-F850-401B-A0D3-F9FF26D1DDD3}" destId="{FBE2DBFE-0836-4112-A3E0-4EDA9CBF28C9}" srcOrd="9" destOrd="0" presId="urn:microsoft.com/office/officeart/2005/8/layout/process2"/>
    <dgm:cxn modelId="{9F03501E-4F15-4FD6-B32E-A48DE6BC5BFC}" type="presParOf" srcId="{FBE2DBFE-0836-4112-A3E0-4EDA9CBF28C9}" destId="{307A79BC-7A55-4D35-A62C-AA70077C5DDC}" srcOrd="0" destOrd="0" presId="urn:microsoft.com/office/officeart/2005/8/layout/process2"/>
    <dgm:cxn modelId="{52776124-58E9-482C-8159-160F90010D8A}" type="presParOf" srcId="{C9B3713E-F850-401B-A0D3-F9FF26D1DDD3}" destId="{0FFD91D0-FA59-4D78-A4D1-5EAC1DD273EE}" srcOrd="10" destOrd="0" presId="urn:microsoft.com/office/officeart/2005/8/layout/process2"/>
    <dgm:cxn modelId="{F0BA5FB5-0240-4D6B-B06B-AB2CAFA2BB62}" type="presParOf" srcId="{C9B3713E-F850-401B-A0D3-F9FF26D1DDD3}" destId="{237A6252-54F6-4CB6-87C5-87C2F5C1382A}" srcOrd="11" destOrd="0" presId="urn:microsoft.com/office/officeart/2005/8/layout/process2"/>
    <dgm:cxn modelId="{F5AEB6BA-8437-4C0C-B037-DA3A42738D1D}" type="presParOf" srcId="{237A6252-54F6-4CB6-87C5-87C2F5C1382A}" destId="{FBD7143A-527A-47E5-B382-B514FCA52939}" srcOrd="0" destOrd="0" presId="urn:microsoft.com/office/officeart/2005/8/layout/process2"/>
    <dgm:cxn modelId="{299A139A-A8B5-44BF-ABDA-6DB13F3089EE}" type="presParOf" srcId="{C9B3713E-F850-401B-A0D3-F9FF26D1DDD3}" destId="{0CB3C152-67E7-43E5-9D85-22156639AD05}" srcOrd="12" destOrd="0" presId="urn:microsoft.com/office/officeart/2005/8/layout/process2"/>
    <dgm:cxn modelId="{370BA607-1797-4F01-94C3-0B12B410D510}" type="presParOf" srcId="{C9B3713E-F850-401B-A0D3-F9FF26D1DDD3}" destId="{4936FFA2-374E-411C-B1A0-3B374BCBA7E4}" srcOrd="13" destOrd="0" presId="urn:microsoft.com/office/officeart/2005/8/layout/process2"/>
    <dgm:cxn modelId="{710B1939-1A96-4780-9D4C-C5FF57A03449}" type="presParOf" srcId="{4936FFA2-374E-411C-B1A0-3B374BCBA7E4}" destId="{4689EF94-3EBD-4087-8932-58A134998DA9}" srcOrd="0" destOrd="0" presId="urn:microsoft.com/office/officeart/2005/8/layout/process2"/>
    <dgm:cxn modelId="{79EF33BB-0780-4E8E-BCF9-06BD5697A3F6}" type="presParOf" srcId="{C9B3713E-F850-401B-A0D3-F9FF26D1DDD3}" destId="{6D740C4A-6D4A-46AA-8F25-772183B29FAD}" srcOrd="14" destOrd="0" presId="urn:microsoft.com/office/officeart/2005/8/layout/process2"/>
    <dgm:cxn modelId="{4780E6E2-AAF3-4F34-AC88-FFF8F3A584FD}" type="presParOf" srcId="{C9B3713E-F850-401B-A0D3-F9FF26D1DDD3}" destId="{C64D095D-C4C3-4E08-80F2-D38FB4C6268A}" srcOrd="15" destOrd="0" presId="urn:microsoft.com/office/officeart/2005/8/layout/process2"/>
    <dgm:cxn modelId="{EB9F6822-A5C1-4BBC-B098-5EB12BB8FF76}" type="presParOf" srcId="{C64D095D-C4C3-4E08-80F2-D38FB4C6268A}" destId="{D867BD59-0A2A-405E-A864-B98A01F0A572}" srcOrd="0" destOrd="0" presId="urn:microsoft.com/office/officeart/2005/8/layout/process2"/>
    <dgm:cxn modelId="{C24D8469-593D-43D7-9566-72499BDE0FAE}" type="presParOf" srcId="{C9B3713E-F850-401B-A0D3-F9FF26D1DDD3}" destId="{E4DD4C9A-F45F-42A7-8604-2280B499082E}" srcOrd="16" destOrd="0" presId="urn:microsoft.com/office/officeart/2005/8/layout/process2"/>
    <dgm:cxn modelId="{EF957CF5-9DB6-4867-BC74-3AAD2D46316D}" type="presParOf" srcId="{C9B3713E-F850-401B-A0D3-F9FF26D1DDD3}" destId="{71827E54-1786-4A6D-85A1-21E3A8E04937}" srcOrd="17" destOrd="0" presId="urn:microsoft.com/office/officeart/2005/8/layout/process2"/>
    <dgm:cxn modelId="{F5BAAC3F-3276-4793-B1C6-85F27579CDEF}" type="presParOf" srcId="{71827E54-1786-4A6D-85A1-21E3A8E04937}" destId="{F5AB71A9-CB00-4F5D-BC55-308B3BFF303F}" srcOrd="0" destOrd="0" presId="urn:microsoft.com/office/officeart/2005/8/layout/process2"/>
    <dgm:cxn modelId="{D8A5F162-295E-47FD-86B8-13840AEEF80D}" type="presParOf" srcId="{C9B3713E-F850-401B-A0D3-F9FF26D1DDD3}" destId="{2EE9C41C-E1E5-4FE0-95CF-DBAF1D0ED90F}" srcOrd="18"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67535F-64D5-4DAC-8C10-6286AC703030}">
      <dsp:nvSpPr>
        <dsp:cNvPr id="0" name=""/>
        <dsp:cNvSpPr/>
      </dsp:nvSpPr>
      <dsp:spPr>
        <a:xfrm>
          <a:off x="950" y="343994"/>
          <a:ext cx="2027571" cy="12165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de-DE" sz="2000" kern="1200" dirty="0" err="1"/>
            <a:t>Collect</a:t>
          </a:r>
          <a:r>
            <a:rPr lang="de-DE" sz="2000" kern="1200" dirty="0"/>
            <a:t> </a:t>
          </a:r>
          <a:r>
            <a:rPr lang="de-DE" sz="2000" kern="1200" dirty="0" err="1"/>
            <a:t>data</a:t>
          </a:r>
          <a:r>
            <a:rPr lang="de-DE" sz="2000" kern="1200" dirty="0"/>
            <a:t> via SpaceX API</a:t>
          </a:r>
          <a:endParaRPr lang="en-US" sz="2000" kern="1200" dirty="0"/>
        </a:p>
      </dsp:txBody>
      <dsp:txXfrm>
        <a:off x="36581" y="379625"/>
        <a:ext cx="1956309" cy="1145281"/>
      </dsp:txXfrm>
    </dsp:sp>
    <dsp:sp modelId="{AC9C9CAD-1CE5-4C9B-88D1-D73D8784C1F7}">
      <dsp:nvSpPr>
        <dsp:cNvPr id="0" name=""/>
        <dsp:cNvSpPr/>
      </dsp:nvSpPr>
      <dsp:spPr>
        <a:xfrm>
          <a:off x="2231279" y="700847"/>
          <a:ext cx="429845" cy="50283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231279" y="801414"/>
        <a:ext cx="300892" cy="301703"/>
      </dsp:txXfrm>
    </dsp:sp>
    <dsp:sp modelId="{7AB8CB8B-4239-492B-A31F-E022ADB3909B}">
      <dsp:nvSpPr>
        <dsp:cNvPr id="0" name=""/>
        <dsp:cNvSpPr/>
      </dsp:nvSpPr>
      <dsp:spPr>
        <a:xfrm>
          <a:off x="2839551" y="343994"/>
          <a:ext cx="2027571" cy="12165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de-DE" sz="2000" kern="1200" dirty="0" err="1"/>
            <a:t>Collect</a:t>
          </a:r>
          <a:r>
            <a:rPr lang="de-DE" sz="2000" kern="1200" dirty="0"/>
            <a:t> additional </a:t>
          </a:r>
          <a:r>
            <a:rPr lang="de-DE" sz="2000" kern="1200" dirty="0" err="1"/>
            <a:t>data</a:t>
          </a:r>
          <a:r>
            <a:rPr lang="de-DE" sz="2000" kern="1200" dirty="0"/>
            <a:t> </a:t>
          </a:r>
          <a:r>
            <a:rPr lang="de-DE" sz="2000" kern="1200" dirty="0" err="1"/>
            <a:t>using</a:t>
          </a:r>
          <a:r>
            <a:rPr lang="de-DE" sz="2000" kern="1200" dirty="0"/>
            <a:t> Web </a:t>
          </a:r>
          <a:r>
            <a:rPr lang="de-DE" sz="2000" kern="1200" dirty="0" err="1"/>
            <a:t>Scraping</a:t>
          </a:r>
          <a:endParaRPr lang="en-US" sz="2000" kern="1200" dirty="0"/>
        </a:p>
      </dsp:txBody>
      <dsp:txXfrm>
        <a:off x="2875182" y="379625"/>
        <a:ext cx="1956309" cy="11452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67535F-64D5-4DAC-8C10-6286AC703030}">
      <dsp:nvSpPr>
        <dsp:cNvPr id="0" name=""/>
        <dsp:cNvSpPr/>
      </dsp:nvSpPr>
      <dsp:spPr>
        <a:xfrm>
          <a:off x="1366"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Request Launch Data via SpaceX API</a:t>
          </a:r>
          <a:endParaRPr lang="en-US" sz="700" kern="1200" dirty="0"/>
        </a:p>
      </dsp:txBody>
      <dsp:txXfrm>
        <a:off x="16526" y="1713968"/>
        <a:ext cx="487269" cy="645983"/>
      </dsp:txXfrm>
    </dsp:sp>
    <dsp:sp modelId="{AC9C9CAD-1CE5-4C9B-88D1-D73D8784C1F7}">
      <dsp:nvSpPr>
        <dsp:cNvPr id="0" name=""/>
        <dsp:cNvSpPr/>
      </dsp:nvSpPr>
      <dsp:spPr>
        <a:xfrm>
          <a:off x="570715"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70715" y="1998451"/>
        <a:ext cx="76810" cy="77018"/>
      </dsp:txXfrm>
    </dsp:sp>
    <dsp:sp modelId="{7AB8CB8B-4239-492B-A31F-E022ADB3909B}">
      <dsp:nvSpPr>
        <dsp:cNvPr id="0" name=""/>
        <dsp:cNvSpPr/>
      </dsp:nvSpPr>
      <dsp:spPr>
        <a:xfrm>
          <a:off x="725991"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Select and </a:t>
          </a:r>
          <a:r>
            <a:rPr lang="de-DE" sz="700" kern="1200" dirty="0" err="1"/>
            <a:t>filter</a:t>
          </a:r>
          <a:r>
            <a:rPr lang="de-DE" sz="700" kern="1200" dirty="0"/>
            <a:t> </a:t>
          </a:r>
          <a:r>
            <a:rPr lang="de-DE" sz="700" kern="1200" dirty="0" err="1"/>
            <a:t>data</a:t>
          </a:r>
          <a:endParaRPr lang="en-US" sz="700" kern="1200" dirty="0"/>
        </a:p>
      </dsp:txBody>
      <dsp:txXfrm>
        <a:off x="741151" y="1713968"/>
        <a:ext cx="487269" cy="645983"/>
      </dsp:txXfrm>
    </dsp:sp>
    <dsp:sp modelId="{5E52C27B-789D-49FC-94D8-6F28518FB822}">
      <dsp:nvSpPr>
        <dsp:cNvPr id="0" name=""/>
        <dsp:cNvSpPr/>
      </dsp:nvSpPr>
      <dsp:spPr>
        <a:xfrm>
          <a:off x="1295340"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295340" y="1998451"/>
        <a:ext cx="76810" cy="77018"/>
      </dsp:txXfrm>
    </dsp:sp>
    <dsp:sp modelId="{4856E4E8-3214-4381-AFAF-D2B75B526710}">
      <dsp:nvSpPr>
        <dsp:cNvPr id="0" name=""/>
        <dsp:cNvSpPr/>
      </dsp:nvSpPr>
      <dsp:spPr>
        <a:xfrm>
          <a:off x="1450617"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Request and </a:t>
          </a:r>
          <a:r>
            <a:rPr lang="de-DE" sz="700" kern="1200" dirty="0" err="1"/>
            <a:t>add</a:t>
          </a:r>
          <a:r>
            <a:rPr lang="de-DE" sz="700" kern="1200" dirty="0"/>
            <a:t> Booster Version Data via SpaceX API</a:t>
          </a:r>
          <a:endParaRPr lang="en-US" sz="700" kern="1200" dirty="0"/>
        </a:p>
      </dsp:txBody>
      <dsp:txXfrm>
        <a:off x="1465777" y="1713968"/>
        <a:ext cx="487269" cy="645983"/>
      </dsp:txXfrm>
    </dsp:sp>
    <dsp:sp modelId="{55D9DD19-0C57-45DB-9051-1676792AAC35}">
      <dsp:nvSpPr>
        <dsp:cNvPr id="0" name=""/>
        <dsp:cNvSpPr/>
      </dsp:nvSpPr>
      <dsp:spPr>
        <a:xfrm>
          <a:off x="2019965"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019965" y="1998451"/>
        <a:ext cx="76810" cy="77018"/>
      </dsp:txXfrm>
    </dsp:sp>
    <dsp:sp modelId="{BD5BC88B-14F6-4B51-A95A-E8627DD33180}">
      <dsp:nvSpPr>
        <dsp:cNvPr id="0" name=""/>
        <dsp:cNvSpPr/>
      </dsp:nvSpPr>
      <dsp:spPr>
        <a:xfrm>
          <a:off x="2175242"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Request and </a:t>
          </a:r>
          <a:r>
            <a:rPr lang="de-DE" sz="700" kern="1200" dirty="0" err="1"/>
            <a:t>add</a:t>
          </a:r>
          <a:r>
            <a:rPr lang="de-DE" sz="700" kern="1200" dirty="0"/>
            <a:t> Launch Site Version Data via SpaceX API</a:t>
          </a:r>
          <a:endParaRPr lang="en-US" sz="700" kern="1200" dirty="0"/>
        </a:p>
      </dsp:txBody>
      <dsp:txXfrm>
        <a:off x="2190402" y="1713968"/>
        <a:ext cx="487269" cy="645983"/>
      </dsp:txXfrm>
    </dsp:sp>
    <dsp:sp modelId="{EE0C6C1F-DA6D-4331-8CF9-D13046BF23F2}">
      <dsp:nvSpPr>
        <dsp:cNvPr id="0" name=""/>
        <dsp:cNvSpPr/>
      </dsp:nvSpPr>
      <dsp:spPr>
        <a:xfrm>
          <a:off x="2744590"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44590" y="1998451"/>
        <a:ext cx="76810" cy="77018"/>
      </dsp:txXfrm>
    </dsp:sp>
    <dsp:sp modelId="{F4AFD062-47A8-4BDA-B9FF-A1A111BA1032}">
      <dsp:nvSpPr>
        <dsp:cNvPr id="0" name=""/>
        <dsp:cNvSpPr/>
      </dsp:nvSpPr>
      <dsp:spPr>
        <a:xfrm>
          <a:off x="2899867"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Request and </a:t>
          </a:r>
          <a:r>
            <a:rPr lang="de-DE" sz="700" kern="1200" dirty="0" err="1"/>
            <a:t>add</a:t>
          </a:r>
          <a:r>
            <a:rPr lang="de-DE" sz="700" kern="1200" dirty="0"/>
            <a:t> Payload Data via SpaceX API</a:t>
          </a:r>
          <a:endParaRPr lang="en-US" sz="700" kern="1200" dirty="0"/>
        </a:p>
      </dsp:txBody>
      <dsp:txXfrm>
        <a:off x="2915027" y="1713968"/>
        <a:ext cx="487269" cy="645983"/>
      </dsp:txXfrm>
    </dsp:sp>
    <dsp:sp modelId="{7D589B67-B728-43BA-865F-5E74FDC205DE}">
      <dsp:nvSpPr>
        <dsp:cNvPr id="0" name=""/>
        <dsp:cNvSpPr/>
      </dsp:nvSpPr>
      <dsp:spPr>
        <a:xfrm>
          <a:off x="3469215"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469215" y="1998451"/>
        <a:ext cx="76810" cy="77018"/>
      </dsp:txXfrm>
    </dsp:sp>
    <dsp:sp modelId="{1ACDEE0C-9EF4-4BE3-8D37-302605A1D07D}">
      <dsp:nvSpPr>
        <dsp:cNvPr id="0" name=""/>
        <dsp:cNvSpPr/>
      </dsp:nvSpPr>
      <dsp:spPr>
        <a:xfrm>
          <a:off x="3624492"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Request and </a:t>
          </a:r>
          <a:r>
            <a:rPr lang="de-DE" sz="700" kern="1200" dirty="0" err="1"/>
            <a:t>add</a:t>
          </a:r>
          <a:r>
            <a:rPr lang="de-DE" sz="700" kern="1200" dirty="0"/>
            <a:t> Core Data via SpaceX API</a:t>
          </a:r>
          <a:endParaRPr lang="en-US" sz="700" kern="1200" dirty="0"/>
        </a:p>
      </dsp:txBody>
      <dsp:txXfrm>
        <a:off x="3639652" y="1713968"/>
        <a:ext cx="487269" cy="645983"/>
      </dsp:txXfrm>
    </dsp:sp>
    <dsp:sp modelId="{684CB23A-6E0A-4CEF-A019-5FE7C1131961}">
      <dsp:nvSpPr>
        <dsp:cNvPr id="0" name=""/>
        <dsp:cNvSpPr/>
      </dsp:nvSpPr>
      <dsp:spPr>
        <a:xfrm>
          <a:off x="4193840"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193840" y="1998451"/>
        <a:ext cx="76810" cy="77018"/>
      </dsp:txXfrm>
    </dsp:sp>
    <dsp:sp modelId="{56D671E7-A95A-420E-A1C9-C3EF3B4DBDF9}">
      <dsp:nvSpPr>
        <dsp:cNvPr id="0" name=""/>
        <dsp:cNvSpPr/>
      </dsp:nvSpPr>
      <dsp:spPr>
        <a:xfrm>
          <a:off x="4349117"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Filter </a:t>
          </a:r>
          <a:r>
            <a:rPr lang="de-DE" sz="700" kern="1200" dirty="0" err="1"/>
            <a:t>data</a:t>
          </a:r>
          <a:endParaRPr lang="en-US" sz="700" kern="1200" dirty="0"/>
        </a:p>
      </dsp:txBody>
      <dsp:txXfrm>
        <a:off x="4364277" y="1713968"/>
        <a:ext cx="487269" cy="6459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67535F-64D5-4DAC-8C10-6286AC703030}">
      <dsp:nvSpPr>
        <dsp:cNvPr id="0" name=""/>
        <dsp:cNvSpPr/>
      </dsp:nvSpPr>
      <dsp:spPr>
        <a:xfrm>
          <a:off x="4278" y="1293646"/>
          <a:ext cx="1278820" cy="14866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de-DE" sz="1800" kern="1200" dirty="0"/>
            <a:t>Request HTML Code </a:t>
          </a:r>
          <a:r>
            <a:rPr lang="de-DE" sz="1800" kern="1200" dirty="0" err="1"/>
            <a:t>of</a:t>
          </a:r>
          <a:r>
            <a:rPr lang="de-DE" sz="1800" kern="1200" dirty="0"/>
            <a:t> </a:t>
          </a:r>
          <a:r>
            <a:rPr lang="de-DE" sz="1800" kern="1200" dirty="0" err="1"/>
            <a:t>wikipedia</a:t>
          </a:r>
          <a:r>
            <a:rPr lang="de-DE" sz="1800" kern="1200" dirty="0"/>
            <a:t> </a:t>
          </a:r>
          <a:r>
            <a:rPr lang="de-DE" sz="1800" kern="1200" dirty="0" err="1"/>
            <a:t>page</a:t>
          </a:r>
          <a:endParaRPr lang="en-US" sz="1800" kern="1200" dirty="0"/>
        </a:p>
      </dsp:txBody>
      <dsp:txXfrm>
        <a:off x="41733" y="1331101"/>
        <a:ext cx="1203910" cy="1411718"/>
      </dsp:txXfrm>
    </dsp:sp>
    <dsp:sp modelId="{AC9C9CAD-1CE5-4C9B-88D1-D73D8784C1F7}">
      <dsp:nvSpPr>
        <dsp:cNvPr id="0" name=""/>
        <dsp:cNvSpPr/>
      </dsp:nvSpPr>
      <dsp:spPr>
        <a:xfrm>
          <a:off x="1410980" y="1878386"/>
          <a:ext cx="271109" cy="31714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1410980" y="1941815"/>
        <a:ext cx="189776" cy="190289"/>
      </dsp:txXfrm>
    </dsp:sp>
    <dsp:sp modelId="{7AB8CB8B-4239-492B-A31F-E022ADB3909B}">
      <dsp:nvSpPr>
        <dsp:cNvPr id="0" name=""/>
        <dsp:cNvSpPr/>
      </dsp:nvSpPr>
      <dsp:spPr>
        <a:xfrm>
          <a:off x="1794626" y="1293646"/>
          <a:ext cx="1278820" cy="14866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de-DE" sz="1800" kern="1200" dirty="0" err="1"/>
            <a:t>Get</a:t>
          </a:r>
          <a:r>
            <a:rPr lang="de-DE" sz="1800" kern="1200" dirty="0"/>
            <a:t> </a:t>
          </a:r>
          <a:r>
            <a:rPr lang="de-DE" sz="1800" kern="1200" dirty="0" err="1"/>
            <a:t>data</a:t>
          </a:r>
          <a:r>
            <a:rPr lang="de-DE" sz="1800" kern="1200" dirty="0"/>
            <a:t> </a:t>
          </a:r>
          <a:r>
            <a:rPr lang="de-DE" sz="1800" kern="1200" dirty="0" err="1"/>
            <a:t>from</a:t>
          </a:r>
          <a:r>
            <a:rPr lang="de-DE" sz="1800" kern="1200" dirty="0"/>
            <a:t> relevant </a:t>
          </a:r>
          <a:r>
            <a:rPr lang="de-DE" sz="1800" kern="1200" dirty="0" err="1"/>
            <a:t>table</a:t>
          </a:r>
          <a:r>
            <a:rPr lang="de-DE" sz="1800" kern="1200" dirty="0"/>
            <a:t> </a:t>
          </a:r>
          <a:r>
            <a:rPr lang="de-DE" sz="1800" kern="1200" dirty="0" err="1"/>
            <a:t>into</a:t>
          </a:r>
          <a:r>
            <a:rPr lang="de-DE" sz="1800" kern="1200" dirty="0"/>
            <a:t> </a:t>
          </a:r>
          <a:r>
            <a:rPr lang="de-DE" sz="1800" kern="1200" dirty="0" err="1"/>
            <a:t>dictionary</a:t>
          </a:r>
          <a:endParaRPr lang="en-US" sz="1800" kern="1200" dirty="0"/>
        </a:p>
      </dsp:txBody>
      <dsp:txXfrm>
        <a:off x="1832081" y="1331101"/>
        <a:ext cx="1203910" cy="1411718"/>
      </dsp:txXfrm>
    </dsp:sp>
    <dsp:sp modelId="{5E52C27B-789D-49FC-94D8-6F28518FB822}">
      <dsp:nvSpPr>
        <dsp:cNvPr id="0" name=""/>
        <dsp:cNvSpPr/>
      </dsp:nvSpPr>
      <dsp:spPr>
        <a:xfrm>
          <a:off x="3201329" y="1878386"/>
          <a:ext cx="271109" cy="31714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201329" y="1941815"/>
        <a:ext cx="189776" cy="190289"/>
      </dsp:txXfrm>
    </dsp:sp>
    <dsp:sp modelId="{4856E4E8-3214-4381-AFAF-D2B75B526710}">
      <dsp:nvSpPr>
        <dsp:cNvPr id="0" name=""/>
        <dsp:cNvSpPr/>
      </dsp:nvSpPr>
      <dsp:spPr>
        <a:xfrm>
          <a:off x="3584975" y="1293646"/>
          <a:ext cx="1278820" cy="14866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de-DE" sz="1800" kern="1200" dirty="0"/>
            <a:t>Create </a:t>
          </a:r>
          <a:r>
            <a:rPr lang="de-DE" sz="1800" kern="1200" dirty="0" err="1"/>
            <a:t>dataframe</a:t>
          </a:r>
          <a:r>
            <a:rPr lang="de-DE" sz="1800" kern="1200" dirty="0"/>
            <a:t> </a:t>
          </a:r>
          <a:r>
            <a:rPr lang="de-DE" sz="1800" kern="1200" dirty="0" err="1"/>
            <a:t>from</a:t>
          </a:r>
          <a:r>
            <a:rPr lang="de-DE" sz="1800" kern="1200" dirty="0"/>
            <a:t> </a:t>
          </a:r>
          <a:r>
            <a:rPr lang="de-DE" sz="1800" kern="1200" dirty="0" err="1"/>
            <a:t>dictionary</a:t>
          </a:r>
          <a:endParaRPr lang="en-US" sz="1800" kern="1200" dirty="0"/>
        </a:p>
      </dsp:txBody>
      <dsp:txXfrm>
        <a:off x="3622430" y="1331101"/>
        <a:ext cx="1203910" cy="141171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67535F-64D5-4DAC-8C10-6286AC703030}">
      <dsp:nvSpPr>
        <dsp:cNvPr id="0" name=""/>
        <dsp:cNvSpPr/>
      </dsp:nvSpPr>
      <dsp:spPr>
        <a:xfrm>
          <a:off x="0"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err="1"/>
            <a:t>Impute</a:t>
          </a:r>
          <a:r>
            <a:rPr lang="de-DE" sz="1100" kern="1200" dirty="0"/>
            <a:t> </a:t>
          </a:r>
          <a:r>
            <a:rPr lang="de-DE" sz="1100" kern="1200" dirty="0" err="1"/>
            <a:t>missing</a:t>
          </a:r>
          <a:r>
            <a:rPr lang="de-DE" sz="1100" kern="1200" dirty="0"/>
            <a:t> </a:t>
          </a:r>
          <a:r>
            <a:rPr lang="de-DE" sz="1100" kern="1200" dirty="0" err="1"/>
            <a:t>values</a:t>
          </a:r>
          <a:endParaRPr lang="en-US" sz="1100" kern="1200" dirty="0"/>
        </a:p>
      </dsp:txBody>
      <dsp:txXfrm>
        <a:off x="22046" y="190819"/>
        <a:ext cx="906783" cy="708622"/>
      </dsp:txXfrm>
    </dsp:sp>
    <dsp:sp modelId="{AC9C9CAD-1CE5-4C9B-88D1-D73D8784C1F7}">
      <dsp:nvSpPr>
        <dsp:cNvPr id="0" name=""/>
        <dsp:cNvSpPr/>
      </dsp:nvSpPr>
      <dsp:spPr>
        <a:xfrm>
          <a:off x="1045962" y="427222"/>
          <a:ext cx="201585" cy="2358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1045962" y="474385"/>
        <a:ext cx="141110" cy="141491"/>
      </dsp:txXfrm>
    </dsp:sp>
    <dsp:sp modelId="{7AB8CB8B-4239-492B-A31F-E022ADB3909B}">
      <dsp:nvSpPr>
        <dsp:cNvPr id="0" name=""/>
        <dsp:cNvSpPr/>
      </dsp:nvSpPr>
      <dsp:spPr>
        <a:xfrm>
          <a:off x="1331225"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a:t>Check </a:t>
          </a:r>
          <a:r>
            <a:rPr lang="de-DE" sz="1100" kern="1200" dirty="0" err="1"/>
            <a:t>missing</a:t>
          </a:r>
          <a:r>
            <a:rPr lang="de-DE" sz="1100" kern="1200" dirty="0"/>
            <a:t> </a:t>
          </a:r>
          <a:r>
            <a:rPr lang="de-DE" sz="1100" kern="1200" dirty="0" err="1"/>
            <a:t>values</a:t>
          </a:r>
          <a:r>
            <a:rPr lang="de-DE" sz="1100" kern="1200" dirty="0"/>
            <a:t> per </a:t>
          </a:r>
          <a:r>
            <a:rPr lang="de-DE" sz="1100" kern="1200" dirty="0" err="1"/>
            <a:t>column</a:t>
          </a:r>
          <a:endParaRPr lang="en-US" sz="1100" kern="1200" dirty="0"/>
        </a:p>
      </dsp:txBody>
      <dsp:txXfrm>
        <a:off x="1353271" y="190819"/>
        <a:ext cx="906783" cy="708622"/>
      </dsp:txXfrm>
    </dsp:sp>
    <dsp:sp modelId="{EA6FF2D2-F461-41BB-8D89-7080A6FA7527}">
      <dsp:nvSpPr>
        <dsp:cNvPr id="0" name=""/>
        <dsp:cNvSpPr/>
      </dsp:nvSpPr>
      <dsp:spPr>
        <a:xfrm>
          <a:off x="2377188" y="427222"/>
          <a:ext cx="201585" cy="2358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2377188" y="474385"/>
        <a:ext cx="141110" cy="141491"/>
      </dsp:txXfrm>
    </dsp:sp>
    <dsp:sp modelId="{DEDFD03A-F0E7-4663-B21F-4369C94FA780}">
      <dsp:nvSpPr>
        <dsp:cNvPr id="0" name=""/>
        <dsp:cNvSpPr/>
      </dsp:nvSpPr>
      <dsp:spPr>
        <a:xfrm>
          <a:off x="2662451"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a:t>Analyse </a:t>
          </a:r>
          <a:r>
            <a:rPr lang="de-DE" sz="1100" kern="1200" dirty="0" err="1"/>
            <a:t>data</a:t>
          </a:r>
          <a:r>
            <a:rPr lang="de-DE" sz="1100" kern="1200" dirty="0"/>
            <a:t> </a:t>
          </a:r>
          <a:r>
            <a:rPr lang="de-DE" sz="1100" kern="1200" dirty="0" err="1"/>
            <a:t>types</a:t>
          </a:r>
          <a:endParaRPr lang="en-US" sz="1100" kern="1200" dirty="0"/>
        </a:p>
      </dsp:txBody>
      <dsp:txXfrm>
        <a:off x="2684497" y="190819"/>
        <a:ext cx="906783" cy="708622"/>
      </dsp:txXfrm>
    </dsp:sp>
    <dsp:sp modelId="{19640540-8F73-41D2-886F-26F976045E82}">
      <dsp:nvSpPr>
        <dsp:cNvPr id="0" name=""/>
        <dsp:cNvSpPr/>
      </dsp:nvSpPr>
      <dsp:spPr>
        <a:xfrm>
          <a:off x="3708413" y="427222"/>
          <a:ext cx="201585" cy="2358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3708413" y="474385"/>
        <a:ext cx="141110" cy="141491"/>
      </dsp:txXfrm>
    </dsp:sp>
    <dsp:sp modelId="{6BE4D348-A68C-42E1-8B80-585073F3C070}">
      <dsp:nvSpPr>
        <dsp:cNvPr id="0" name=""/>
        <dsp:cNvSpPr/>
      </dsp:nvSpPr>
      <dsp:spPr>
        <a:xfrm>
          <a:off x="3993676"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a:t>Analyse </a:t>
          </a:r>
          <a:r>
            <a:rPr lang="de-DE" sz="1100" kern="1200" dirty="0" err="1"/>
            <a:t>launches</a:t>
          </a:r>
          <a:r>
            <a:rPr lang="de-DE" sz="1100" kern="1200" dirty="0"/>
            <a:t> per </a:t>
          </a:r>
          <a:r>
            <a:rPr lang="de-DE" sz="1100" kern="1200" dirty="0" err="1"/>
            <a:t>site</a:t>
          </a:r>
          <a:endParaRPr lang="en-US" sz="1100" kern="1200" dirty="0"/>
        </a:p>
      </dsp:txBody>
      <dsp:txXfrm>
        <a:off x="4015722" y="190819"/>
        <a:ext cx="906783" cy="708622"/>
      </dsp:txXfrm>
    </dsp:sp>
    <dsp:sp modelId="{96A5C139-DD57-426D-9FB1-2990B7A844EF}">
      <dsp:nvSpPr>
        <dsp:cNvPr id="0" name=""/>
        <dsp:cNvSpPr/>
      </dsp:nvSpPr>
      <dsp:spPr>
        <a:xfrm>
          <a:off x="5039639" y="427222"/>
          <a:ext cx="201585" cy="2358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5039639" y="474385"/>
        <a:ext cx="141110" cy="141491"/>
      </dsp:txXfrm>
    </dsp:sp>
    <dsp:sp modelId="{EDB6DDE3-AEB1-4113-BDF1-E21C85C8FC62}">
      <dsp:nvSpPr>
        <dsp:cNvPr id="0" name=""/>
        <dsp:cNvSpPr/>
      </dsp:nvSpPr>
      <dsp:spPr>
        <a:xfrm>
          <a:off x="5324902"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a:t>Analyse </a:t>
          </a:r>
          <a:r>
            <a:rPr lang="de-DE" sz="1100" kern="1200" dirty="0" err="1"/>
            <a:t>orbit</a:t>
          </a:r>
          <a:r>
            <a:rPr lang="de-DE" sz="1100" kern="1200" dirty="0"/>
            <a:t> </a:t>
          </a:r>
          <a:r>
            <a:rPr lang="de-DE" sz="1100" kern="1200" dirty="0" err="1"/>
            <a:t>types</a:t>
          </a:r>
          <a:r>
            <a:rPr lang="de-DE" sz="1100" kern="1200" dirty="0"/>
            <a:t> and </a:t>
          </a:r>
          <a:r>
            <a:rPr lang="de-DE" sz="1100" kern="1200" dirty="0" err="1"/>
            <a:t>outcomes</a:t>
          </a:r>
          <a:r>
            <a:rPr lang="de-DE" sz="1100" kern="1200" dirty="0"/>
            <a:t> per </a:t>
          </a:r>
          <a:r>
            <a:rPr lang="de-DE" sz="1100" kern="1200" dirty="0" err="1"/>
            <a:t>orbit</a:t>
          </a:r>
          <a:r>
            <a:rPr lang="de-DE" sz="1100" kern="1200" dirty="0"/>
            <a:t> type</a:t>
          </a:r>
          <a:endParaRPr lang="en-US" sz="1100" kern="1200" dirty="0"/>
        </a:p>
      </dsp:txBody>
      <dsp:txXfrm>
        <a:off x="5346948" y="190819"/>
        <a:ext cx="906783" cy="708622"/>
      </dsp:txXfrm>
    </dsp:sp>
    <dsp:sp modelId="{708C6C75-0243-4B4B-8EE6-E4F56AB9494B}">
      <dsp:nvSpPr>
        <dsp:cNvPr id="0" name=""/>
        <dsp:cNvSpPr/>
      </dsp:nvSpPr>
      <dsp:spPr>
        <a:xfrm>
          <a:off x="6370865" y="427222"/>
          <a:ext cx="201585" cy="2358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6370865" y="474385"/>
        <a:ext cx="141110" cy="141491"/>
      </dsp:txXfrm>
    </dsp:sp>
    <dsp:sp modelId="{FA9276F9-045A-44C0-BF4F-51E480F5E841}">
      <dsp:nvSpPr>
        <dsp:cNvPr id="0" name=""/>
        <dsp:cNvSpPr/>
      </dsp:nvSpPr>
      <dsp:spPr>
        <a:xfrm>
          <a:off x="6656127"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a:t>Create </a:t>
          </a:r>
          <a:r>
            <a:rPr lang="de-DE" sz="1100" kern="1200" dirty="0" err="1"/>
            <a:t>outcome</a:t>
          </a:r>
          <a:r>
            <a:rPr lang="de-DE" sz="1100" kern="1200" dirty="0"/>
            <a:t> lable</a:t>
          </a:r>
          <a:endParaRPr lang="en-US" sz="1100" kern="1200" dirty="0"/>
        </a:p>
      </dsp:txBody>
      <dsp:txXfrm>
        <a:off x="6678173" y="190819"/>
        <a:ext cx="906783" cy="70862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19F382-687B-4043-A1AE-0C1DC320F6D3}">
      <dsp:nvSpPr>
        <dsp:cNvPr id="0" name=""/>
        <dsp:cNvSpPr/>
      </dsp:nvSpPr>
      <dsp:spPr>
        <a:xfrm>
          <a:off x="1724484" y="3983"/>
          <a:ext cx="1195958" cy="3209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Load </a:t>
          </a:r>
          <a:r>
            <a:rPr lang="de-DE" sz="1000" kern="1200" dirty="0" err="1"/>
            <a:t>data</a:t>
          </a:r>
          <a:endParaRPr lang="en-US" sz="1000" kern="1200" dirty="0"/>
        </a:p>
      </dsp:txBody>
      <dsp:txXfrm>
        <a:off x="1733884" y="13383"/>
        <a:ext cx="1177158" cy="302151"/>
      </dsp:txXfrm>
    </dsp:sp>
    <dsp:sp modelId="{C7B347E0-2014-4A1F-806E-2086252D5DE0}">
      <dsp:nvSpPr>
        <dsp:cNvPr id="0" name=""/>
        <dsp:cNvSpPr/>
      </dsp:nvSpPr>
      <dsp:spPr>
        <a:xfrm rot="5400000">
          <a:off x="2262285" y="332958"/>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344994"/>
        <a:ext cx="86657" cy="84249"/>
      </dsp:txXfrm>
    </dsp:sp>
    <dsp:sp modelId="{9BEC8FDC-3DF2-4A67-BDA7-BF1D2EED00EF}">
      <dsp:nvSpPr>
        <dsp:cNvPr id="0" name=""/>
        <dsp:cNvSpPr/>
      </dsp:nvSpPr>
      <dsp:spPr>
        <a:xfrm>
          <a:off x="1724484" y="485410"/>
          <a:ext cx="1195958" cy="3209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err="1"/>
            <a:t>Standarize</a:t>
          </a:r>
          <a:endParaRPr lang="en-US" sz="1000" kern="1200" dirty="0"/>
        </a:p>
      </dsp:txBody>
      <dsp:txXfrm>
        <a:off x="1733884" y="494810"/>
        <a:ext cx="1177158" cy="302151"/>
      </dsp:txXfrm>
    </dsp:sp>
    <dsp:sp modelId="{8EC7079E-EFDF-4D15-96F1-6763E4A6558D}">
      <dsp:nvSpPr>
        <dsp:cNvPr id="0" name=""/>
        <dsp:cNvSpPr/>
      </dsp:nvSpPr>
      <dsp:spPr>
        <a:xfrm rot="5400000">
          <a:off x="2262285" y="814384"/>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826420"/>
        <a:ext cx="86657" cy="84249"/>
      </dsp:txXfrm>
    </dsp:sp>
    <dsp:sp modelId="{930F0F49-91D4-4E1D-86EA-281F210367D8}">
      <dsp:nvSpPr>
        <dsp:cNvPr id="0" name=""/>
        <dsp:cNvSpPr/>
      </dsp:nvSpPr>
      <dsp:spPr>
        <a:xfrm>
          <a:off x="1724484" y="966836"/>
          <a:ext cx="1195958" cy="3209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Train Test Split</a:t>
          </a:r>
          <a:endParaRPr lang="en-US" sz="1000" kern="1200" dirty="0"/>
        </a:p>
      </dsp:txBody>
      <dsp:txXfrm>
        <a:off x="1733884" y="976236"/>
        <a:ext cx="1177158" cy="302151"/>
      </dsp:txXfrm>
    </dsp:sp>
    <dsp:sp modelId="{84CD718E-E8F2-4148-90B6-AA699C6D445E}">
      <dsp:nvSpPr>
        <dsp:cNvPr id="0" name=""/>
        <dsp:cNvSpPr/>
      </dsp:nvSpPr>
      <dsp:spPr>
        <a:xfrm rot="5400000">
          <a:off x="2262285" y="1295811"/>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1307847"/>
        <a:ext cx="86657" cy="84249"/>
      </dsp:txXfrm>
    </dsp:sp>
    <dsp:sp modelId="{DB6C90ED-AEDD-416E-8122-B05D62A5DEF1}">
      <dsp:nvSpPr>
        <dsp:cNvPr id="0" name=""/>
        <dsp:cNvSpPr/>
      </dsp:nvSpPr>
      <dsp:spPr>
        <a:xfrm>
          <a:off x="1724484" y="1448263"/>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Initialize </a:t>
          </a:r>
          <a:r>
            <a:rPr lang="de-DE" sz="1000" kern="1200" dirty="0" err="1"/>
            <a:t>model</a:t>
          </a:r>
          <a:endParaRPr lang="en-US" sz="1000" kern="1200" dirty="0"/>
        </a:p>
      </dsp:txBody>
      <dsp:txXfrm>
        <a:off x="1733884" y="1457663"/>
        <a:ext cx="1177158" cy="302151"/>
      </dsp:txXfrm>
    </dsp:sp>
    <dsp:sp modelId="{DD6EF07F-F0E0-4B1D-9D26-F6FA4F1BEF53}">
      <dsp:nvSpPr>
        <dsp:cNvPr id="0" name=""/>
        <dsp:cNvSpPr/>
      </dsp:nvSpPr>
      <dsp:spPr>
        <a:xfrm rot="5400000">
          <a:off x="2262285" y="1777237"/>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1789273"/>
        <a:ext cx="86657" cy="84249"/>
      </dsp:txXfrm>
    </dsp:sp>
    <dsp:sp modelId="{5B12AF34-463C-42E6-BBF3-E4D91AF6D4B4}">
      <dsp:nvSpPr>
        <dsp:cNvPr id="0" name=""/>
        <dsp:cNvSpPr/>
      </dsp:nvSpPr>
      <dsp:spPr>
        <a:xfrm>
          <a:off x="1724484" y="1929689"/>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Train </a:t>
          </a:r>
          <a:r>
            <a:rPr lang="de-DE" sz="1000" kern="1200" dirty="0" err="1"/>
            <a:t>model</a:t>
          </a:r>
          <a:endParaRPr lang="en-US" sz="1000" kern="1200" dirty="0"/>
        </a:p>
      </dsp:txBody>
      <dsp:txXfrm>
        <a:off x="1733884" y="1939089"/>
        <a:ext cx="1177158" cy="302151"/>
      </dsp:txXfrm>
    </dsp:sp>
    <dsp:sp modelId="{FBE2DBFE-0836-4112-A3E0-4EDA9CBF28C9}">
      <dsp:nvSpPr>
        <dsp:cNvPr id="0" name=""/>
        <dsp:cNvSpPr/>
      </dsp:nvSpPr>
      <dsp:spPr>
        <a:xfrm rot="5400000">
          <a:off x="2262285" y="2258664"/>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2270700"/>
        <a:ext cx="86657" cy="84249"/>
      </dsp:txXfrm>
    </dsp:sp>
    <dsp:sp modelId="{0FFD91D0-FA59-4D78-A4D1-5EAC1DD273EE}">
      <dsp:nvSpPr>
        <dsp:cNvPr id="0" name=""/>
        <dsp:cNvSpPr/>
      </dsp:nvSpPr>
      <dsp:spPr>
        <a:xfrm>
          <a:off x="1724484" y="2411116"/>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err="1"/>
            <a:t>Grid</a:t>
          </a:r>
          <a:r>
            <a:rPr lang="de-DE" sz="1000" kern="1200" dirty="0"/>
            <a:t> </a:t>
          </a:r>
          <a:r>
            <a:rPr lang="de-DE" sz="1000" kern="1200" dirty="0" err="1"/>
            <a:t>search</a:t>
          </a:r>
          <a:endParaRPr lang="en-US" sz="1000" kern="1200" dirty="0"/>
        </a:p>
      </dsp:txBody>
      <dsp:txXfrm>
        <a:off x="1733884" y="2420516"/>
        <a:ext cx="1177158" cy="302151"/>
      </dsp:txXfrm>
    </dsp:sp>
    <dsp:sp modelId="{237A6252-54F6-4CB6-87C5-87C2F5C1382A}">
      <dsp:nvSpPr>
        <dsp:cNvPr id="0" name=""/>
        <dsp:cNvSpPr/>
      </dsp:nvSpPr>
      <dsp:spPr>
        <a:xfrm rot="5400000">
          <a:off x="2262285" y="2740091"/>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2752127"/>
        <a:ext cx="86657" cy="84249"/>
      </dsp:txXfrm>
    </dsp:sp>
    <dsp:sp modelId="{0CB3C152-67E7-43E5-9D85-22156639AD05}">
      <dsp:nvSpPr>
        <dsp:cNvPr id="0" name=""/>
        <dsp:cNvSpPr/>
      </dsp:nvSpPr>
      <dsp:spPr>
        <a:xfrm>
          <a:off x="1724484" y="2892542"/>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err="1"/>
            <a:t>Calculate</a:t>
          </a:r>
          <a:r>
            <a:rPr lang="de-DE" sz="1000" kern="1200" dirty="0"/>
            <a:t> </a:t>
          </a:r>
          <a:r>
            <a:rPr lang="de-DE" sz="1000" kern="1200" dirty="0" err="1"/>
            <a:t>accuracy</a:t>
          </a:r>
          <a:r>
            <a:rPr lang="de-DE" sz="1000" kern="1200" dirty="0"/>
            <a:t> </a:t>
          </a:r>
          <a:endParaRPr lang="en-US" sz="1000" kern="1200" dirty="0"/>
        </a:p>
      </dsp:txBody>
      <dsp:txXfrm>
        <a:off x="1733884" y="2901942"/>
        <a:ext cx="1177158" cy="302151"/>
      </dsp:txXfrm>
    </dsp:sp>
    <dsp:sp modelId="{4936FFA2-374E-411C-B1A0-3B374BCBA7E4}">
      <dsp:nvSpPr>
        <dsp:cNvPr id="0" name=""/>
        <dsp:cNvSpPr/>
      </dsp:nvSpPr>
      <dsp:spPr>
        <a:xfrm rot="5400000">
          <a:off x="2262285" y="3221517"/>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3233553"/>
        <a:ext cx="86657" cy="84249"/>
      </dsp:txXfrm>
    </dsp:sp>
    <dsp:sp modelId="{6D740C4A-6D4A-46AA-8F25-772183B29FAD}">
      <dsp:nvSpPr>
        <dsp:cNvPr id="0" name=""/>
        <dsp:cNvSpPr/>
      </dsp:nvSpPr>
      <dsp:spPr>
        <a:xfrm>
          <a:off x="1724484" y="3373969"/>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err="1"/>
            <a:t>Predict</a:t>
          </a:r>
          <a:r>
            <a:rPr lang="de-DE" sz="1000" kern="1200" dirty="0"/>
            <a:t> </a:t>
          </a:r>
          <a:r>
            <a:rPr lang="de-DE" sz="1000" kern="1200" dirty="0" err="1"/>
            <a:t>outcomes</a:t>
          </a:r>
          <a:endParaRPr lang="en-US" sz="1000" kern="1200" dirty="0"/>
        </a:p>
      </dsp:txBody>
      <dsp:txXfrm>
        <a:off x="1733884" y="3383369"/>
        <a:ext cx="1177158" cy="302151"/>
      </dsp:txXfrm>
    </dsp:sp>
    <dsp:sp modelId="{C64D095D-C4C3-4E08-80F2-D38FB4C6268A}">
      <dsp:nvSpPr>
        <dsp:cNvPr id="0" name=""/>
        <dsp:cNvSpPr/>
      </dsp:nvSpPr>
      <dsp:spPr>
        <a:xfrm rot="5400000">
          <a:off x="2262285" y="3702944"/>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3714980"/>
        <a:ext cx="86657" cy="84249"/>
      </dsp:txXfrm>
    </dsp:sp>
    <dsp:sp modelId="{E4DD4C9A-F45F-42A7-8604-2280B499082E}">
      <dsp:nvSpPr>
        <dsp:cNvPr id="0" name=""/>
        <dsp:cNvSpPr/>
      </dsp:nvSpPr>
      <dsp:spPr>
        <a:xfrm>
          <a:off x="1724484" y="3855395"/>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Plot </a:t>
          </a:r>
          <a:r>
            <a:rPr lang="de-DE" sz="1000" kern="1200" dirty="0" err="1"/>
            <a:t>confusion</a:t>
          </a:r>
          <a:r>
            <a:rPr lang="de-DE" sz="1000" kern="1200" dirty="0"/>
            <a:t> </a:t>
          </a:r>
          <a:r>
            <a:rPr lang="de-DE" sz="1000" kern="1200" dirty="0" err="1"/>
            <a:t>matrix</a:t>
          </a:r>
          <a:endParaRPr lang="en-US" sz="1000" kern="1200" dirty="0"/>
        </a:p>
      </dsp:txBody>
      <dsp:txXfrm>
        <a:off x="1733884" y="3864795"/>
        <a:ext cx="1177158" cy="302151"/>
      </dsp:txXfrm>
    </dsp:sp>
    <dsp:sp modelId="{71827E54-1786-4A6D-85A1-21E3A8E04937}">
      <dsp:nvSpPr>
        <dsp:cNvPr id="0" name=""/>
        <dsp:cNvSpPr/>
      </dsp:nvSpPr>
      <dsp:spPr>
        <a:xfrm rot="5400000">
          <a:off x="2262285" y="4184370"/>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4196406"/>
        <a:ext cx="86657" cy="84249"/>
      </dsp:txXfrm>
    </dsp:sp>
    <dsp:sp modelId="{2EE9C41C-E1E5-4FE0-95CF-DBAF1D0ED90F}">
      <dsp:nvSpPr>
        <dsp:cNvPr id="0" name=""/>
        <dsp:cNvSpPr/>
      </dsp:nvSpPr>
      <dsp:spPr>
        <a:xfrm>
          <a:off x="1724484" y="4336822"/>
          <a:ext cx="1195958" cy="3209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Select </a:t>
          </a:r>
          <a:r>
            <a:rPr lang="de-DE" sz="1000" kern="1200" dirty="0" err="1"/>
            <a:t>best</a:t>
          </a:r>
          <a:r>
            <a:rPr lang="de-DE" sz="1000" kern="1200" dirty="0"/>
            <a:t> </a:t>
          </a:r>
          <a:r>
            <a:rPr lang="de-DE" sz="1000" kern="1200" dirty="0" err="1"/>
            <a:t>model</a:t>
          </a:r>
          <a:endParaRPr lang="en-US" sz="1000" kern="1200" dirty="0"/>
        </a:p>
      </dsp:txBody>
      <dsp:txXfrm>
        <a:off x="1733884" y="4346222"/>
        <a:ext cx="1177158" cy="302151"/>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6/24/2022</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7291812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
        <p:nvSpPr>
          <p:cNvPr id="2" name="MSIPCMContentMarking" descr="{&quot;HashCode&quot;:-805589438,&quot;Placement&quot;:&quot;Footer&quot;,&quot;Top&quot;:522.0343,&quot;Left&quot;:459.0882,&quot;SlideWidth&quot;:960,&quot;SlideHeight&quot;:540}">
            <a:extLst>
              <a:ext uri="{FF2B5EF4-FFF2-40B4-BE49-F238E27FC236}">
                <a16:creationId xmlns:a16="http://schemas.microsoft.com/office/drawing/2014/main" id="{483AC40F-E981-42C5-8E6D-0C7F3D6AE2E9}"/>
              </a:ext>
            </a:extLst>
          </p:cNvPr>
          <p:cNvSpPr txBox="1"/>
          <p:nvPr userDrawn="1"/>
        </p:nvSpPr>
        <p:spPr>
          <a:xfrm>
            <a:off x="5830420" y="6629836"/>
            <a:ext cx="531161" cy="228163"/>
          </a:xfrm>
          <a:prstGeom prst="rect">
            <a:avLst/>
          </a:prstGeom>
          <a:noFill/>
        </p:spPr>
        <p:txBody>
          <a:bodyPr vert="horz" wrap="square" lIns="0" tIns="0" rIns="0" bIns="0" rtlCol="0" anchor="ctr" anchorCtr="1">
            <a:spAutoFit/>
          </a:bodyPr>
          <a:lstStyle/>
          <a:p>
            <a:pPr algn="ctr">
              <a:spcBef>
                <a:spcPts val="0"/>
              </a:spcBef>
              <a:spcAft>
                <a:spcPts val="0"/>
              </a:spcAft>
            </a:pPr>
            <a:r>
              <a:rPr lang="en-US" sz="800">
                <a:solidFill>
                  <a:srgbClr val="000000"/>
                </a:solidFill>
                <a:latin typeface="Calibri" panose="020F0502020204030204" pitchFamily="34" charset="0"/>
              </a:rPr>
              <a:t>PUBLIC</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nono130901/Python-for-Data-Science-Capstone-Project/blob/main/Hands-on%20Lab:%20Data%20Wrangling.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nono130901/Python-for-Data-Science-Capstone-Project/blob/main/Complete%20the%20EDA%20with%20Visualization%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nono130901/Python-for-Data-Science-Capstone-Project/blob/main/Complete%20the%20EDA%20with%20SQL%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nono130901/Python-for-Data-Science-Capstone-Project/blob/main/Interactive%20Visual%20Analytic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u-de.dataplatform.cloud.ibm.com/analytics/notebooks/v2/7bbb9cf5-ab94-433a-be89-2ae3f559d61c/view?access_token=0d24c21ba11d3e266fcd80881c346d0bedadec74058c5c4562d1bb940aec22c2"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nono130901/Python-for-Data-Science-Capstone-Project/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github.com/nono130901/Python-for-Data-Science-Capstone-Project/blob/main/spacex_dash_app.py" TargetMode="External"/></Relationships>
</file>

<file path=ppt/slides/_rels/slide16.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hyperlink" Target="https://github.com/nono130901/Python-for-Data-Science-Capstone-Project/blob/main/Hands%20on%20Lab:%20Complete%20the%20Machine%20Learning%20Predic.ipynb" TargetMode="External"/><Relationship Id="rId7" Type="http://schemas.openxmlformats.org/officeDocument/2006/relationships/diagramColors" Target="../diagrams/colors5.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nono130901/Python-for-Data-Science-Capstone-Project/blob/main/Data%20Collection%20API%20Lab.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hyperlink" Target="https://en.wikipedia.org/w/index.php?title=List_of_Falcon_9_and_Falcon_Heavy_launches&amp;oldid=1027686922" TargetMode="External"/><Relationship Id="rId7" Type="http://schemas.openxmlformats.org/officeDocument/2006/relationships/diagramQuickStyle" Target="../diagrams/quickStyle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hyperlink" Target="https://github.com/nono130901/Python-for-Data-Science-Capstone-Project/blob/main/Data%20Collection%20with%20Web%20Scraping%20lab.ipynb" TargetMode="External"/><Relationship Id="rId9" Type="http://schemas.microsoft.com/office/2007/relationships/diagramDrawing" Target="../diagrams/drawing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&lt;Jane Doe&gt;</a:t>
            </a:r>
          </a:p>
          <a:p>
            <a:r>
              <a:rPr lang="en-US" dirty="0">
                <a:solidFill>
                  <a:schemeClr val="bg2"/>
                </a:solidFill>
                <a:latin typeface="Abadi" panose="020B0604020104020204" pitchFamily="34" charset="0"/>
                <a:ea typeface="SF Pro" pitchFamily="2" charset="0"/>
                <a:cs typeface="SF Pro" pitchFamily="2" charset="0"/>
              </a:rPr>
              <a:t>&lt;24.06.2022&gt;</a:t>
            </a:r>
          </a:p>
        </p:txBody>
      </p:sp>
      <p:pic>
        <p:nvPicPr>
          <p:cNvPr id="2" name="Picture 2" descr="IBM Skills Network Logo - Horizontal-noai copy.png"/>
          <p:cNvPicPr>
            <a:picLocks noChangeAspect="1"/>
          </p:cNvPicPr>
          <p:nvPr/>
        </p:nvPicPr>
        <p:blipFill>
          <a:blip r:embed="rId3"/>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p:cNvSpPr>
            <a:spLocks noGrp="1"/>
          </p:cNvSpPr>
          <p:nvPr>
            <p:ph idx="4294967295"/>
          </p:nvPr>
        </p:nvSpPr>
        <p:spPr>
          <a:xfrm>
            <a:off x="770011" y="1825625"/>
            <a:ext cx="8975652" cy="4351338"/>
          </a:xfrm>
          <a:prstGeom prst="rect">
            <a:avLst/>
          </a:prstGeom>
        </p:spPr>
        <p:txBody>
          <a:bodyPr/>
          <a:lstStyle/>
          <a:p>
            <a:r>
              <a:rPr lang="en-US" sz="2000" dirty="0">
                <a:solidFill>
                  <a:schemeClr val="accent3">
                    <a:lumMod val="25000"/>
                  </a:schemeClr>
                </a:solidFill>
                <a:latin typeface="Abadi" panose="020B0604020104020204" pitchFamily="34" charset="0"/>
              </a:rPr>
              <a:t>Some data wrangling was done in the Data Collection via API workbook. </a:t>
            </a:r>
          </a:p>
          <a:p>
            <a:pPr lvl="1"/>
            <a:r>
              <a:rPr lang="en-US" sz="1600" dirty="0">
                <a:solidFill>
                  <a:schemeClr val="accent3">
                    <a:lumMod val="25000"/>
                  </a:schemeClr>
                </a:solidFill>
                <a:latin typeface="Abadi" panose="020B0604020104020204" pitchFamily="34" charset="0"/>
              </a:rPr>
              <a:t>Replacing missing values with the mean</a:t>
            </a:r>
          </a:p>
          <a:p>
            <a:r>
              <a:rPr lang="en-US" sz="2000" dirty="0">
                <a:solidFill>
                  <a:schemeClr val="accent3">
                    <a:lumMod val="25000"/>
                  </a:schemeClr>
                </a:solidFill>
                <a:latin typeface="Abadi" panose="020B0604020104020204" pitchFamily="34" charset="0"/>
              </a:rPr>
              <a:t>Counting of percentage of missing values per column</a:t>
            </a:r>
          </a:p>
          <a:p>
            <a:r>
              <a:rPr lang="en-US" sz="2000" dirty="0" err="1">
                <a:solidFill>
                  <a:schemeClr val="accent3">
                    <a:lumMod val="25000"/>
                  </a:schemeClr>
                </a:solidFill>
                <a:latin typeface="Abadi" panose="020B0604020104020204" pitchFamily="34" charset="0"/>
              </a:rPr>
              <a:t>Analysing</a:t>
            </a:r>
            <a:r>
              <a:rPr lang="en-US" sz="2000" dirty="0">
                <a:solidFill>
                  <a:schemeClr val="accent3">
                    <a:lumMod val="25000"/>
                  </a:schemeClr>
                </a:solidFill>
                <a:latin typeface="Abadi" panose="020B0604020104020204" pitchFamily="34" charset="0"/>
              </a:rPr>
              <a:t> data types and identify which columns are numerical and categorical</a:t>
            </a:r>
          </a:p>
          <a:p>
            <a:r>
              <a:rPr lang="en-US" sz="2000" dirty="0">
                <a:solidFill>
                  <a:schemeClr val="accent3">
                    <a:lumMod val="25000"/>
                  </a:schemeClr>
                </a:solidFill>
                <a:latin typeface="Abadi" panose="020B0604020104020204" pitchFamily="34" charset="0"/>
              </a:rPr>
              <a:t>Determining number of launches per launch site</a:t>
            </a:r>
          </a:p>
          <a:p>
            <a:r>
              <a:rPr lang="en-US" sz="2000" dirty="0">
                <a:solidFill>
                  <a:schemeClr val="accent3">
                    <a:lumMod val="25000"/>
                  </a:schemeClr>
                </a:solidFill>
                <a:latin typeface="Abadi" panose="020B0604020104020204" pitchFamily="34" charset="0"/>
              </a:rPr>
              <a:t>Exploration of the orbit type by determining the number and occurrence of each orbit type as well as </a:t>
            </a:r>
            <a:r>
              <a:rPr lang="en-US" sz="2000" dirty="0" err="1">
                <a:solidFill>
                  <a:schemeClr val="accent3">
                    <a:lumMod val="25000"/>
                  </a:schemeClr>
                </a:solidFill>
                <a:latin typeface="Abadi" panose="020B0604020104020204" pitchFamily="34" charset="0"/>
              </a:rPr>
              <a:t>analysing</a:t>
            </a:r>
            <a:r>
              <a:rPr lang="en-US" sz="2000" dirty="0">
                <a:solidFill>
                  <a:schemeClr val="accent3">
                    <a:lumMod val="25000"/>
                  </a:schemeClr>
                </a:solidFill>
                <a:latin typeface="Abadi" panose="020B0604020104020204" pitchFamily="34" charset="0"/>
              </a:rPr>
              <a:t> the outcome based on the orbit type</a:t>
            </a:r>
          </a:p>
          <a:p>
            <a:r>
              <a:rPr lang="en-US" sz="2000" dirty="0">
                <a:solidFill>
                  <a:schemeClr val="accent3">
                    <a:lumMod val="25000"/>
                  </a:schemeClr>
                </a:solidFill>
                <a:latin typeface="Abadi" panose="020B0604020104020204" pitchFamily="34" charset="0"/>
              </a:rPr>
              <a:t>Creation of the column Class that determines if an outcome was successful of not by grouping outcomes into success of failure.</a:t>
            </a:r>
          </a:p>
          <a:p>
            <a:r>
              <a:rPr lang="en-US" sz="20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2000" dirty="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6" name="Diagram 5">
            <a:extLst>
              <a:ext uri="{FF2B5EF4-FFF2-40B4-BE49-F238E27FC236}">
                <a16:creationId xmlns:a16="http://schemas.microsoft.com/office/drawing/2014/main" id="{0F71069A-3415-4617-B439-7D4F21BB0DD2}"/>
              </a:ext>
            </a:extLst>
          </p:cNvPr>
          <p:cNvGraphicFramePr/>
          <p:nvPr>
            <p:extLst>
              <p:ext uri="{D42A27DB-BD31-4B8C-83A1-F6EECF244321}">
                <p14:modId xmlns:p14="http://schemas.microsoft.com/office/powerpoint/2010/main" val="2753746049"/>
              </p:ext>
            </p:extLst>
          </p:nvPr>
        </p:nvGraphicFramePr>
        <p:xfrm>
          <a:off x="1107769" y="5749864"/>
          <a:ext cx="7607003" cy="10902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p:cNvSpPr>
            <a:spLocks noGrp="1"/>
          </p:cNvSpPr>
          <p:nvPr>
            <p:ph idx="4294967295"/>
          </p:nvPr>
        </p:nvSpPr>
        <p:spPr>
          <a:xfrm>
            <a:off x="770011" y="1825625"/>
            <a:ext cx="5325990" cy="4351338"/>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Scatterplot showing class by Payload and </a:t>
            </a:r>
            <a:r>
              <a:rPr lang="en-US" sz="1600" dirty="0" err="1">
                <a:solidFill>
                  <a:schemeClr val="accent3">
                    <a:lumMod val="25000"/>
                  </a:schemeClr>
                </a:solidFill>
                <a:latin typeface="Abadi"/>
              </a:rPr>
              <a:t>FlightNumber</a:t>
            </a:r>
            <a:endParaRPr lang="en-US" sz="1600" dirty="0">
              <a:solidFill>
                <a:schemeClr val="accent3">
                  <a:lumMod val="25000"/>
                </a:schemeClr>
              </a:solidFill>
              <a:latin typeface="Abadi"/>
            </a:endParaRPr>
          </a:p>
          <a:p>
            <a:pPr lvl="1">
              <a:lnSpc>
                <a:spcPct val="100000"/>
              </a:lnSpc>
              <a:spcBef>
                <a:spcPts val="1400"/>
              </a:spcBef>
            </a:pPr>
            <a:r>
              <a:rPr kumimoji="0" lang="en-US" altLang="en-US" sz="1050" b="0" i="0" u="none" strike="noStrike" cap="none" normalizeH="0" baseline="0" dirty="0">
                <a:ln>
                  <a:noFill/>
                </a:ln>
                <a:solidFill>
                  <a:schemeClr val="accent3">
                    <a:lumMod val="25000"/>
                  </a:schemeClr>
                </a:solidFill>
                <a:effectLst/>
                <a:latin typeface="Abadi"/>
              </a:rPr>
              <a:t>S</a:t>
            </a:r>
            <a:r>
              <a:rPr kumimoji="0" lang="en-US" altLang="en-US" sz="1050" b="0" i="0" u="none" strike="noStrike" cap="none" normalizeH="0" baseline="0" dirty="0">
                <a:ln>
                  <a:noFill/>
                </a:ln>
                <a:solidFill>
                  <a:schemeClr val="tx1"/>
                </a:solidFill>
                <a:effectLst/>
                <a:latin typeface="-apple-system"/>
              </a:rPr>
              <a:t>ee how the </a:t>
            </a:r>
            <a:r>
              <a:rPr kumimoji="0" lang="en-US" altLang="en-US" sz="1050" b="0" i="0" u="none" strike="noStrike" cap="none" normalizeH="0" baseline="0" dirty="0" err="1">
                <a:ln>
                  <a:noFill/>
                </a:ln>
                <a:solidFill>
                  <a:schemeClr val="tx1"/>
                </a:solidFill>
                <a:effectLst/>
                <a:latin typeface="var(--jp-code-font-family)"/>
              </a:rPr>
              <a:t>FlightNumber</a:t>
            </a:r>
            <a:r>
              <a:rPr kumimoji="0" lang="en-US" altLang="en-US" sz="1050" b="0" i="0" u="none" strike="noStrike" cap="none" normalizeH="0" baseline="0" dirty="0">
                <a:ln>
                  <a:noFill/>
                </a:ln>
                <a:solidFill>
                  <a:schemeClr val="tx1"/>
                </a:solidFill>
                <a:effectLst/>
                <a:latin typeface="-apple-system"/>
              </a:rPr>
              <a:t> (indicating the continuous launch attempts.) and </a:t>
            </a:r>
            <a:r>
              <a:rPr kumimoji="0" lang="en-US" altLang="en-US" sz="1050" b="0" i="0" u="none" strike="noStrike" cap="none" normalizeH="0" baseline="0" dirty="0">
                <a:ln>
                  <a:noFill/>
                </a:ln>
                <a:solidFill>
                  <a:schemeClr val="tx1"/>
                </a:solidFill>
                <a:effectLst/>
                <a:latin typeface="var(--jp-code-font-family)"/>
              </a:rPr>
              <a:t>Payload</a:t>
            </a:r>
            <a:r>
              <a:rPr kumimoji="0" lang="en-US" altLang="en-US" sz="1050" b="0" i="0" u="none" strike="noStrike" cap="none" normalizeH="0" baseline="0" dirty="0">
                <a:ln>
                  <a:noFill/>
                </a:ln>
                <a:solidFill>
                  <a:schemeClr val="tx1"/>
                </a:solidFill>
                <a:effectLst/>
                <a:latin typeface="-apple-system"/>
              </a:rPr>
              <a:t> variables would affect the launch outcome.</a:t>
            </a:r>
            <a:r>
              <a:rPr kumimoji="0" lang="en-US" altLang="en-US" sz="700" b="0" i="0" u="none" strike="noStrike" cap="none" normalizeH="0" baseline="0" dirty="0">
                <a:ln>
                  <a:noFill/>
                </a:ln>
                <a:solidFill>
                  <a:schemeClr val="tx1"/>
                </a:solidFill>
                <a:effectLst/>
              </a:rPr>
              <a:t> </a:t>
            </a:r>
          </a:p>
          <a:p>
            <a:pPr>
              <a:lnSpc>
                <a:spcPct val="100000"/>
              </a:lnSpc>
              <a:spcBef>
                <a:spcPts val="1400"/>
              </a:spcBef>
            </a:pPr>
            <a:r>
              <a:rPr lang="en-US" altLang="en-US" sz="1600" dirty="0">
                <a:solidFill>
                  <a:schemeClr val="accent3">
                    <a:lumMod val="25000"/>
                  </a:schemeClr>
                </a:solidFill>
                <a:latin typeface="Abadi"/>
              </a:rPr>
              <a:t>Scatterplot showing class by Launch Site and </a:t>
            </a:r>
            <a:r>
              <a:rPr lang="en-US" altLang="en-US" sz="1600" dirty="0" err="1">
                <a:solidFill>
                  <a:schemeClr val="accent3">
                    <a:lumMod val="25000"/>
                  </a:schemeClr>
                </a:solidFill>
                <a:latin typeface="Abadi"/>
              </a:rPr>
              <a:t>FlightNumber</a:t>
            </a:r>
            <a:endParaRPr lang="en-US" altLang="en-US" sz="1600" dirty="0">
              <a:solidFill>
                <a:schemeClr val="accent3">
                  <a:lumMod val="25000"/>
                </a:schemeClr>
              </a:solidFill>
              <a:latin typeface="Abadi"/>
            </a:endParaRPr>
          </a:p>
          <a:p>
            <a:pPr lvl="1">
              <a:lnSpc>
                <a:spcPct val="100000"/>
              </a:lnSpc>
              <a:spcBef>
                <a:spcPts val="1400"/>
              </a:spcBef>
            </a:pPr>
            <a:r>
              <a:rPr kumimoji="0" lang="en-US" altLang="en-US" sz="1200" b="0" i="0" u="none" strike="noStrike" cap="none" normalizeH="0" baseline="0" dirty="0">
                <a:ln>
                  <a:noFill/>
                </a:ln>
                <a:solidFill>
                  <a:schemeClr val="accent3">
                    <a:lumMod val="25000"/>
                  </a:schemeClr>
                </a:solidFill>
                <a:effectLst/>
                <a:latin typeface="Abadi"/>
              </a:rPr>
              <a:t>S</a:t>
            </a:r>
            <a:r>
              <a:rPr kumimoji="0" lang="en-US" altLang="en-US" sz="1200" b="0" i="0" u="none" strike="noStrike" cap="none" normalizeH="0" baseline="0" dirty="0">
                <a:ln>
                  <a:noFill/>
                </a:ln>
                <a:solidFill>
                  <a:schemeClr val="tx1"/>
                </a:solidFill>
                <a:effectLst/>
                <a:latin typeface="-apple-system"/>
              </a:rPr>
              <a:t>ee how the </a:t>
            </a:r>
            <a:r>
              <a:rPr kumimoji="0" lang="en-US" altLang="en-US" sz="1200" b="0" i="0" u="none" strike="noStrike" cap="none" normalizeH="0" baseline="0" dirty="0" err="1">
                <a:ln>
                  <a:noFill/>
                </a:ln>
                <a:solidFill>
                  <a:schemeClr val="tx1"/>
                </a:solidFill>
                <a:effectLst/>
                <a:latin typeface="var(--jp-code-font-family)"/>
              </a:rPr>
              <a:t>FlightNumber</a:t>
            </a:r>
            <a:r>
              <a:rPr kumimoji="0" lang="en-US" altLang="en-US" sz="1200" b="0" i="0" u="none" strike="noStrike" cap="none" normalizeH="0" baseline="0" dirty="0">
                <a:ln>
                  <a:noFill/>
                </a:ln>
                <a:solidFill>
                  <a:schemeClr val="tx1"/>
                </a:solidFill>
                <a:effectLst/>
                <a:latin typeface="-apple-system"/>
              </a:rPr>
              <a:t> (indicating the continuous launch attempts.) and </a:t>
            </a:r>
            <a:r>
              <a:rPr kumimoji="0" lang="en-US" altLang="en-US" sz="1200" b="0" i="0" u="none" strike="noStrike" cap="none" normalizeH="0" baseline="0" dirty="0">
                <a:ln>
                  <a:noFill/>
                </a:ln>
                <a:solidFill>
                  <a:schemeClr val="tx1"/>
                </a:solidFill>
                <a:effectLst/>
                <a:latin typeface="var(--jp-code-font-family)"/>
              </a:rPr>
              <a:t>Launch Site</a:t>
            </a:r>
            <a:r>
              <a:rPr kumimoji="0" lang="en-US" altLang="en-US" sz="1200" b="0" i="0" u="none" strike="noStrike" cap="none" normalizeH="0" baseline="0" dirty="0">
                <a:ln>
                  <a:noFill/>
                </a:ln>
                <a:solidFill>
                  <a:schemeClr val="tx1"/>
                </a:solidFill>
                <a:effectLst/>
                <a:latin typeface="-apple-system"/>
              </a:rPr>
              <a:t> variables would affect the launch outcome.</a:t>
            </a:r>
            <a:r>
              <a:rPr kumimoji="0" lang="en-US" altLang="en-US" sz="900" b="0" i="0" u="none" strike="noStrike" cap="none" normalizeH="0" baseline="0" dirty="0">
                <a:ln>
                  <a:noFill/>
                </a:ln>
                <a:solidFill>
                  <a:schemeClr val="tx1"/>
                </a:solidFill>
                <a:effectLst/>
              </a:rPr>
              <a:t> </a:t>
            </a:r>
          </a:p>
          <a:p>
            <a:pPr>
              <a:lnSpc>
                <a:spcPct val="100000"/>
              </a:lnSpc>
              <a:spcBef>
                <a:spcPts val="1400"/>
              </a:spcBef>
            </a:pPr>
            <a:r>
              <a:rPr lang="en-US" altLang="en-US" sz="1600" dirty="0">
                <a:solidFill>
                  <a:schemeClr val="accent3">
                    <a:lumMod val="25000"/>
                  </a:schemeClr>
                </a:solidFill>
                <a:latin typeface="Abadi"/>
              </a:rPr>
              <a:t>Scatterplot showing class by Launch Site and Payload</a:t>
            </a:r>
          </a:p>
          <a:p>
            <a:pPr lvl="1">
              <a:lnSpc>
                <a:spcPct val="100000"/>
              </a:lnSpc>
              <a:spcBef>
                <a:spcPts val="1400"/>
              </a:spcBef>
            </a:pPr>
            <a:r>
              <a:rPr kumimoji="0" lang="en-US" altLang="en-US" sz="1200" b="0" i="0" u="none" strike="noStrike" cap="none" normalizeH="0" baseline="0" dirty="0">
                <a:ln>
                  <a:noFill/>
                </a:ln>
                <a:solidFill>
                  <a:schemeClr val="accent3">
                    <a:lumMod val="25000"/>
                  </a:schemeClr>
                </a:solidFill>
                <a:effectLst/>
                <a:latin typeface="Abadi"/>
              </a:rPr>
              <a:t>S</a:t>
            </a:r>
            <a:r>
              <a:rPr kumimoji="0" lang="en-US" altLang="en-US" sz="1200" b="0" i="0" u="none" strike="noStrike" cap="none" normalizeH="0" baseline="0" dirty="0">
                <a:ln>
                  <a:noFill/>
                </a:ln>
                <a:solidFill>
                  <a:schemeClr val="tx1"/>
                </a:solidFill>
                <a:effectLst/>
                <a:latin typeface="-apple-system"/>
              </a:rPr>
              <a:t>ee how the </a:t>
            </a:r>
            <a:r>
              <a:rPr kumimoji="0" lang="en-US" altLang="en-US" sz="1200" b="0" i="0" u="none" strike="noStrike" cap="none" normalizeH="0" baseline="0" dirty="0">
                <a:ln>
                  <a:noFill/>
                </a:ln>
                <a:solidFill>
                  <a:schemeClr val="tx1"/>
                </a:solidFill>
                <a:effectLst/>
                <a:latin typeface="var(--jp-code-font-family)"/>
              </a:rPr>
              <a:t>Payload </a:t>
            </a:r>
            <a:r>
              <a:rPr kumimoji="0" lang="en-US" altLang="en-US" sz="1200" b="0" i="0" u="none" strike="noStrike" cap="none" normalizeH="0" baseline="0" dirty="0">
                <a:ln>
                  <a:noFill/>
                </a:ln>
                <a:solidFill>
                  <a:schemeClr val="tx1"/>
                </a:solidFill>
                <a:effectLst/>
                <a:latin typeface="-apple-system"/>
              </a:rPr>
              <a:t>and </a:t>
            </a:r>
            <a:r>
              <a:rPr kumimoji="0" lang="en-US" altLang="en-US" sz="1200" b="0" i="0" u="none" strike="noStrike" cap="none" normalizeH="0" baseline="0" dirty="0">
                <a:ln>
                  <a:noFill/>
                </a:ln>
                <a:solidFill>
                  <a:schemeClr val="tx1"/>
                </a:solidFill>
                <a:effectLst/>
                <a:latin typeface="var(--jp-code-font-family)"/>
              </a:rPr>
              <a:t>Launch Site</a:t>
            </a:r>
            <a:r>
              <a:rPr kumimoji="0" lang="en-US" altLang="en-US" sz="1200" b="0" i="0" u="none" strike="noStrike" cap="none" normalizeH="0" baseline="0" dirty="0">
                <a:ln>
                  <a:noFill/>
                </a:ln>
                <a:solidFill>
                  <a:schemeClr val="tx1"/>
                </a:solidFill>
                <a:effectLst/>
                <a:latin typeface="-apple-system"/>
              </a:rPr>
              <a:t> variables would affect the launch outcome.</a:t>
            </a:r>
            <a:r>
              <a:rPr kumimoji="0" lang="en-US" altLang="en-US" sz="900" b="0" i="0" u="none" strike="noStrike" cap="none" normalizeH="0" baseline="0" dirty="0">
                <a:ln>
                  <a:noFill/>
                </a:ln>
                <a:solidFill>
                  <a:schemeClr val="tx1"/>
                </a:solidFill>
                <a:effectLst/>
              </a:rPr>
              <a:t> </a:t>
            </a:r>
          </a:p>
          <a:p>
            <a:pPr>
              <a:lnSpc>
                <a:spcPct val="100000"/>
              </a:lnSpc>
              <a:spcBef>
                <a:spcPts val="1400"/>
              </a:spcBef>
            </a:pPr>
            <a:r>
              <a:rPr lang="en-US" altLang="en-US" sz="1600" dirty="0">
                <a:solidFill>
                  <a:schemeClr val="accent3">
                    <a:lumMod val="25000"/>
                  </a:schemeClr>
                </a:solidFill>
                <a:latin typeface="Abadi"/>
              </a:rPr>
              <a:t>Bar chart showing success rate per orbit</a:t>
            </a:r>
          </a:p>
          <a:p>
            <a:pPr lvl="1">
              <a:lnSpc>
                <a:spcPct val="100000"/>
              </a:lnSpc>
              <a:spcBef>
                <a:spcPts val="1400"/>
              </a:spcBef>
            </a:pPr>
            <a:r>
              <a:rPr kumimoji="0" lang="en-US" altLang="en-US" sz="1200" b="0" i="0" u="none" strike="noStrike" cap="none" normalizeH="0" baseline="0" dirty="0">
                <a:ln>
                  <a:noFill/>
                </a:ln>
                <a:solidFill>
                  <a:schemeClr val="accent3">
                    <a:lumMod val="25000"/>
                  </a:schemeClr>
                </a:solidFill>
                <a:effectLst/>
                <a:latin typeface="Abadi"/>
              </a:rPr>
              <a:t>S</a:t>
            </a:r>
            <a:r>
              <a:rPr kumimoji="0" lang="en-US" altLang="en-US" sz="1200" b="0" i="0" u="none" strike="noStrike" cap="none" normalizeH="0" baseline="0" dirty="0">
                <a:ln>
                  <a:noFill/>
                </a:ln>
                <a:solidFill>
                  <a:schemeClr val="tx1"/>
                </a:solidFill>
                <a:effectLst/>
                <a:latin typeface="-apple-system"/>
              </a:rPr>
              <a:t>ee if the success rate is impacted by the orbit.</a:t>
            </a:r>
            <a:r>
              <a:rPr kumimoji="0" lang="en-US" altLang="en-US" sz="900" b="0" i="0" u="none" strike="noStrike" cap="none" normalizeH="0" baseline="0" dirty="0">
                <a:ln>
                  <a:noFill/>
                </a:ln>
                <a:solidFill>
                  <a:schemeClr val="tx1"/>
                </a:solidFill>
                <a:effectLst/>
              </a:rPr>
              <a:t>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7" name="Content Placeholder 4">
            <a:extLst>
              <a:ext uri="{FF2B5EF4-FFF2-40B4-BE49-F238E27FC236}">
                <a16:creationId xmlns:a16="http://schemas.microsoft.com/office/drawing/2014/main" id="{B0D617F2-D9BB-4F37-B21D-41FB9E38DF41}"/>
              </a:ext>
            </a:extLst>
          </p:cNvPr>
          <p:cNvSpPr txBox="1">
            <a:spLocks/>
          </p:cNvSpPr>
          <p:nvPr/>
        </p:nvSpPr>
        <p:spPr>
          <a:xfrm>
            <a:off x="6096000" y="1823385"/>
            <a:ext cx="5071272"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altLang="en-US" sz="1600" dirty="0">
                <a:solidFill>
                  <a:schemeClr val="accent3">
                    <a:lumMod val="25000"/>
                  </a:schemeClr>
                </a:solidFill>
                <a:latin typeface="Abadi"/>
              </a:rPr>
              <a:t>Scatterplot showing class by Orbit and </a:t>
            </a:r>
            <a:r>
              <a:rPr lang="en-US" altLang="en-US" sz="1600" dirty="0" err="1">
                <a:solidFill>
                  <a:schemeClr val="accent3">
                    <a:lumMod val="25000"/>
                  </a:schemeClr>
                </a:solidFill>
                <a:latin typeface="Abadi"/>
              </a:rPr>
              <a:t>FlightNumber</a:t>
            </a:r>
            <a:endParaRPr lang="en-US" altLang="en-US" sz="1600" dirty="0">
              <a:solidFill>
                <a:schemeClr val="accent3">
                  <a:lumMod val="25000"/>
                </a:schemeClr>
              </a:solidFill>
              <a:latin typeface="Abadi"/>
            </a:endParaRPr>
          </a:p>
          <a:p>
            <a:pPr lvl="1">
              <a:lnSpc>
                <a:spcPct val="100000"/>
              </a:lnSpc>
              <a:spcBef>
                <a:spcPts val="1400"/>
              </a:spcBef>
            </a:pPr>
            <a:r>
              <a:rPr lang="en-US" altLang="en-US" sz="1200" dirty="0">
                <a:solidFill>
                  <a:schemeClr val="accent3">
                    <a:lumMod val="25000"/>
                  </a:schemeClr>
                </a:solidFill>
                <a:latin typeface="Abadi"/>
              </a:rPr>
              <a:t>S</a:t>
            </a:r>
            <a:r>
              <a:rPr lang="en-US" altLang="en-US" sz="1200" dirty="0">
                <a:latin typeface="-apple-system"/>
              </a:rPr>
              <a:t>ee how the </a:t>
            </a:r>
            <a:r>
              <a:rPr lang="en-US" altLang="en-US" sz="1200" dirty="0" err="1">
                <a:latin typeface="var(--jp-code-font-family)"/>
              </a:rPr>
              <a:t>FlightNumber</a:t>
            </a:r>
            <a:r>
              <a:rPr lang="en-US" altLang="en-US" sz="1200" dirty="0">
                <a:latin typeface="-apple-system"/>
              </a:rPr>
              <a:t> (indicating the continuous launch attempts.) and </a:t>
            </a:r>
            <a:r>
              <a:rPr lang="en-US" altLang="en-US" sz="1200" dirty="0">
                <a:latin typeface="var(--jp-code-font-family)"/>
              </a:rPr>
              <a:t>Orbit </a:t>
            </a:r>
            <a:r>
              <a:rPr lang="en-US" altLang="en-US" sz="1200" dirty="0">
                <a:latin typeface="-apple-system"/>
              </a:rPr>
              <a:t>variables would affect the launch outcome.</a:t>
            </a:r>
            <a:r>
              <a:rPr lang="en-US" altLang="en-US" sz="900" dirty="0"/>
              <a:t> </a:t>
            </a:r>
          </a:p>
          <a:p>
            <a:pPr>
              <a:lnSpc>
                <a:spcPct val="100000"/>
              </a:lnSpc>
              <a:spcBef>
                <a:spcPts val="1400"/>
              </a:spcBef>
            </a:pPr>
            <a:r>
              <a:rPr lang="en-US" altLang="en-US" sz="1600" dirty="0">
                <a:solidFill>
                  <a:schemeClr val="accent3">
                    <a:lumMod val="25000"/>
                  </a:schemeClr>
                </a:solidFill>
                <a:latin typeface="Abadi"/>
              </a:rPr>
              <a:t>Scatterplot showing class by Orbit and Payload</a:t>
            </a:r>
          </a:p>
          <a:p>
            <a:pPr lvl="1">
              <a:lnSpc>
                <a:spcPct val="100000"/>
              </a:lnSpc>
              <a:spcBef>
                <a:spcPts val="1400"/>
              </a:spcBef>
            </a:pPr>
            <a:r>
              <a:rPr lang="en-US" altLang="en-US" sz="1200" dirty="0">
                <a:solidFill>
                  <a:schemeClr val="accent3">
                    <a:lumMod val="25000"/>
                  </a:schemeClr>
                </a:solidFill>
                <a:latin typeface="Abadi"/>
              </a:rPr>
              <a:t>S</a:t>
            </a:r>
            <a:r>
              <a:rPr lang="en-US" altLang="en-US" sz="1200" dirty="0">
                <a:latin typeface="-apple-system"/>
              </a:rPr>
              <a:t>ee how the </a:t>
            </a:r>
            <a:r>
              <a:rPr lang="en-US" altLang="en-US" sz="1200" dirty="0">
                <a:latin typeface="var(--jp-code-font-family)"/>
              </a:rPr>
              <a:t>Payload </a:t>
            </a:r>
            <a:r>
              <a:rPr lang="en-US" altLang="en-US" sz="1200" dirty="0">
                <a:latin typeface="-apple-system"/>
              </a:rPr>
              <a:t>and </a:t>
            </a:r>
            <a:r>
              <a:rPr lang="en-US" altLang="en-US" sz="1200" dirty="0">
                <a:latin typeface="var(--jp-code-font-family)"/>
              </a:rPr>
              <a:t>Orbit </a:t>
            </a:r>
            <a:r>
              <a:rPr lang="en-US" altLang="en-US" sz="1200" dirty="0">
                <a:latin typeface="-apple-system"/>
              </a:rPr>
              <a:t>variables would affect the launch outcome.</a:t>
            </a:r>
            <a:r>
              <a:rPr lang="en-US" altLang="en-US" sz="900" dirty="0"/>
              <a:t> </a:t>
            </a:r>
          </a:p>
          <a:p>
            <a:pPr>
              <a:lnSpc>
                <a:spcPct val="100000"/>
              </a:lnSpc>
              <a:spcBef>
                <a:spcPts val="1400"/>
              </a:spcBef>
            </a:pPr>
            <a:r>
              <a:rPr lang="en-US" altLang="en-US" sz="1600" dirty="0">
                <a:solidFill>
                  <a:schemeClr val="accent3">
                    <a:lumMod val="25000"/>
                  </a:schemeClr>
                </a:solidFill>
                <a:latin typeface="Abadi"/>
              </a:rPr>
              <a:t>Launch Success yearly trend as line chart</a:t>
            </a:r>
          </a:p>
          <a:p>
            <a:pPr lvl="1">
              <a:lnSpc>
                <a:spcPct val="100000"/>
              </a:lnSpc>
              <a:spcBef>
                <a:spcPts val="1400"/>
              </a:spcBef>
            </a:pPr>
            <a:r>
              <a:rPr lang="en-US" altLang="en-US" sz="1200" dirty="0">
                <a:solidFill>
                  <a:schemeClr val="accent3">
                    <a:lumMod val="25000"/>
                  </a:schemeClr>
                </a:solidFill>
                <a:latin typeface="Abadi"/>
              </a:rPr>
              <a:t>See if the success rate has a trend over time.</a:t>
            </a:r>
          </a:p>
          <a:p>
            <a:r>
              <a:rPr lang="en-US" sz="18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1800" dirty="0">
              <a:solidFill>
                <a:schemeClr val="accent3">
                  <a:lumMod val="25000"/>
                </a:schemeClr>
              </a:solidFill>
              <a:latin typeface="Abadi" panose="020B0604020104020204" pitchFamily="34" charset="0"/>
            </a:endParaRPr>
          </a:p>
          <a:p>
            <a:pPr marL="0" indent="0">
              <a:buFont typeface="Arial" panose="020B0604020202020204" pitchFamily="34" charset="0"/>
              <a:buNone/>
            </a:pPr>
            <a:endParaRPr lang="en-US" sz="1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Performed SQL queries</a:t>
            </a:r>
          </a:p>
          <a:p>
            <a:pPr lvl="1">
              <a:lnSpc>
                <a:spcPct val="100000"/>
              </a:lnSpc>
              <a:spcBef>
                <a:spcPts val="1400"/>
              </a:spcBef>
            </a:pPr>
            <a:r>
              <a:rPr lang="en-US" sz="1600" dirty="0">
                <a:solidFill>
                  <a:schemeClr val="accent3">
                    <a:lumMod val="25000"/>
                  </a:schemeClr>
                </a:solidFill>
                <a:latin typeface="Abadi"/>
              </a:rPr>
              <a:t>Names of the unique launch sites in the space mission</a:t>
            </a:r>
          </a:p>
          <a:p>
            <a:pPr lvl="1">
              <a:lnSpc>
                <a:spcPct val="100000"/>
              </a:lnSpc>
              <a:spcBef>
                <a:spcPts val="1400"/>
              </a:spcBef>
            </a:pPr>
            <a:r>
              <a:rPr lang="en-US" sz="1600" dirty="0">
                <a:solidFill>
                  <a:schemeClr val="accent3">
                    <a:lumMod val="25000"/>
                  </a:schemeClr>
                </a:solidFill>
                <a:latin typeface="Abadi"/>
              </a:rPr>
              <a:t>5 records where launch sites begin with the string 'KSC’</a:t>
            </a:r>
          </a:p>
          <a:p>
            <a:pPr lvl="1">
              <a:lnSpc>
                <a:spcPct val="100000"/>
              </a:lnSpc>
              <a:spcBef>
                <a:spcPts val="1400"/>
              </a:spcBef>
            </a:pPr>
            <a:r>
              <a:rPr lang="en-US" sz="1600" dirty="0">
                <a:solidFill>
                  <a:schemeClr val="accent3">
                    <a:lumMod val="25000"/>
                  </a:schemeClr>
                </a:solidFill>
                <a:latin typeface="Abadi"/>
              </a:rPr>
              <a:t>Total payload mass carried by boosters launched by NASA (CRS)</a:t>
            </a:r>
          </a:p>
          <a:p>
            <a:pPr lvl="1">
              <a:lnSpc>
                <a:spcPct val="100000"/>
              </a:lnSpc>
              <a:spcBef>
                <a:spcPts val="1400"/>
              </a:spcBef>
            </a:pPr>
            <a:r>
              <a:rPr lang="en-US" sz="1600" dirty="0">
                <a:solidFill>
                  <a:schemeClr val="accent3">
                    <a:lumMod val="25000"/>
                  </a:schemeClr>
                </a:solidFill>
                <a:latin typeface="Abadi"/>
              </a:rPr>
              <a:t>Average payload mass carried by booster version F9 v1.1</a:t>
            </a:r>
          </a:p>
          <a:p>
            <a:pPr lvl="1">
              <a:lnSpc>
                <a:spcPct val="100000"/>
              </a:lnSpc>
              <a:spcBef>
                <a:spcPts val="1400"/>
              </a:spcBef>
            </a:pPr>
            <a:r>
              <a:rPr lang="en-US" sz="1600" dirty="0">
                <a:solidFill>
                  <a:schemeClr val="accent3">
                    <a:lumMod val="25000"/>
                  </a:schemeClr>
                </a:solidFill>
                <a:latin typeface="Abadi"/>
              </a:rPr>
              <a:t>Date of first successful landing outcome in drone ship</a:t>
            </a:r>
          </a:p>
          <a:p>
            <a:pPr lvl="1">
              <a:lnSpc>
                <a:spcPct val="100000"/>
              </a:lnSpc>
              <a:spcBef>
                <a:spcPts val="1400"/>
              </a:spcBef>
            </a:pPr>
            <a:r>
              <a:rPr lang="en-US" sz="1600" dirty="0">
                <a:solidFill>
                  <a:schemeClr val="accent3">
                    <a:lumMod val="25000"/>
                  </a:schemeClr>
                </a:solidFill>
                <a:latin typeface="Abadi"/>
              </a:rPr>
              <a:t>Names of boosters which have success in ground pad and have payload mass greater than 4000 but less than 6000</a:t>
            </a:r>
          </a:p>
          <a:p>
            <a:pPr lvl="1"/>
            <a:r>
              <a:rPr lang="en-US" sz="1600" dirty="0">
                <a:solidFill>
                  <a:schemeClr val="accent3">
                    <a:lumMod val="25000"/>
                  </a:schemeClr>
                </a:solidFill>
                <a:latin typeface="Abadi"/>
              </a:rPr>
              <a:t>List the total number of successful and failure mission outcomes</a:t>
            </a:r>
          </a:p>
          <a:p>
            <a:pPr lvl="1"/>
            <a:r>
              <a:rPr lang="en-US" sz="1600" dirty="0">
                <a:solidFill>
                  <a:schemeClr val="accent3">
                    <a:lumMod val="25000"/>
                  </a:schemeClr>
                </a:solidFill>
                <a:latin typeface="Abadi"/>
              </a:rPr>
              <a:t>List the names of the </a:t>
            </a:r>
            <a:r>
              <a:rPr lang="en-US" sz="1600" dirty="0" err="1">
                <a:solidFill>
                  <a:schemeClr val="accent3">
                    <a:lumMod val="25000"/>
                  </a:schemeClr>
                </a:solidFill>
                <a:latin typeface="Abadi"/>
              </a:rPr>
              <a:t>booster_versions</a:t>
            </a:r>
            <a:r>
              <a:rPr lang="en-US" sz="1600" dirty="0">
                <a:solidFill>
                  <a:schemeClr val="accent3">
                    <a:lumMod val="25000"/>
                  </a:schemeClr>
                </a:solidFill>
                <a:latin typeface="Abadi"/>
              </a:rPr>
              <a:t> which have carried the maximum payload mass.</a:t>
            </a:r>
          </a:p>
          <a:p>
            <a:pPr lvl="1"/>
            <a:r>
              <a:rPr lang="en-US" sz="1600" dirty="0">
                <a:solidFill>
                  <a:schemeClr val="accent3">
                    <a:lumMod val="25000"/>
                  </a:schemeClr>
                </a:solidFill>
                <a:latin typeface="Abadi"/>
              </a:rPr>
              <a:t>Month names, </a:t>
            </a:r>
            <a:r>
              <a:rPr lang="en-US" sz="1600" dirty="0" err="1">
                <a:solidFill>
                  <a:schemeClr val="accent3">
                    <a:lumMod val="25000"/>
                  </a:schemeClr>
                </a:solidFill>
                <a:latin typeface="Abadi"/>
              </a:rPr>
              <a:t>succesful</a:t>
            </a:r>
            <a:r>
              <a:rPr lang="en-US" sz="1600" dirty="0">
                <a:solidFill>
                  <a:schemeClr val="accent3">
                    <a:lumMod val="25000"/>
                  </a:schemeClr>
                </a:solidFill>
                <a:latin typeface="Abadi"/>
              </a:rPr>
              <a:t> </a:t>
            </a:r>
            <a:r>
              <a:rPr lang="en-US" sz="1600" dirty="0" err="1">
                <a:solidFill>
                  <a:schemeClr val="accent3">
                    <a:lumMod val="25000"/>
                  </a:schemeClr>
                </a:solidFill>
                <a:latin typeface="Abadi"/>
              </a:rPr>
              <a:t>landing_outcomes</a:t>
            </a:r>
            <a:r>
              <a:rPr lang="en-US" sz="1600" dirty="0">
                <a:solidFill>
                  <a:schemeClr val="accent3">
                    <a:lumMod val="25000"/>
                  </a:schemeClr>
                </a:solidFill>
                <a:latin typeface="Abadi"/>
              </a:rPr>
              <a:t> in ground pad ,booster versions, </a:t>
            </a:r>
            <a:r>
              <a:rPr lang="en-US" sz="1600" dirty="0" err="1">
                <a:solidFill>
                  <a:schemeClr val="accent3">
                    <a:lumMod val="25000"/>
                  </a:schemeClr>
                </a:solidFill>
                <a:latin typeface="Abadi"/>
              </a:rPr>
              <a:t>launch_site</a:t>
            </a:r>
            <a:r>
              <a:rPr lang="en-US" sz="1600" dirty="0">
                <a:solidFill>
                  <a:schemeClr val="accent3">
                    <a:lumMod val="25000"/>
                  </a:schemeClr>
                </a:solidFill>
                <a:latin typeface="Abadi"/>
              </a:rPr>
              <a:t> in year 2017</a:t>
            </a:r>
          </a:p>
          <a:p>
            <a:pPr lvl="1"/>
            <a:r>
              <a:rPr lang="en-US" sz="1600" dirty="0">
                <a:solidFill>
                  <a:schemeClr val="accent3">
                    <a:lumMod val="25000"/>
                  </a:schemeClr>
                </a:solidFill>
                <a:latin typeface="Abadi"/>
              </a:rPr>
              <a:t>Successful </a:t>
            </a:r>
            <a:r>
              <a:rPr lang="en-US" sz="1600" dirty="0" err="1">
                <a:solidFill>
                  <a:schemeClr val="accent3">
                    <a:lumMod val="25000"/>
                  </a:schemeClr>
                </a:solidFill>
                <a:latin typeface="Abadi"/>
              </a:rPr>
              <a:t>landing_outcomes</a:t>
            </a:r>
            <a:r>
              <a:rPr lang="en-US" sz="1600" dirty="0">
                <a:solidFill>
                  <a:schemeClr val="accent3">
                    <a:lumMod val="25000"/>
                  </a:schemeClr>
                </a:solidFill>
                <a:latin typeface="Abadi"/>
              </a:rPr>
              <a:t> between the date 2010-06-04 and 2017-03-20 ranked by count in descending order.</a:t>
            </a:r>
            <a:endParaRPr lang="en-US" sz="2000" dirty="0">
              <a:solidFill>
                <a:schemeClr val="accent3">
                  <a:lumMod val="25000"/>
                </a:schemeClr>
              </a:solidFill>
              <a:latin typeface="Abadi" panose="020B0604020104020204" pitchFamily="34" charset="0"/>
            </a:endParaRPr>
          </a:p>
          <a:p>
            <a:r>
              <a:rPr lang="en-US" sz="20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2000" dirty="0">
              <a:solidFill>
                <a:schemeClr val="accent3">
                  <a:lumMod val="25000"/>
                </a:schemeClr>
              </a:solidFill>
              <a:latin typeface="Abadi" panose="020B0604020104020204" pitchFamily="34" charset="0"/>
            </a:endParaRPr>
          </a:p>
          <a:p>
            <a:pPr marL="0" indent="0">
              <a:buNone/>
            </a:pPr>
            <a:endParaRPr lang="en-US" dirty="0"/>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p:cNvSpPr>
            <a:spLocks noGrp="1"/>
          </p:cNvSpPr>
          <p:nvPr>
            <p:ph idx="4294967295"/>
          </p:nvPr>
        </p:nvSpPr>
        <p:spPr>
          <a:xfrm>
            <a:off x="838200" y="1875054"/>
            <a:ext cx="10515600" cy="4351338"/>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Marker of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See where the launch sites are located</a:t>
            </a:r>
          </a:p>
          <a:p>
            <a:pPr lvl="1"/>
            <a:r>
              <a:rPr lang="en-US" sz="1800" dirty="0">
                <a:solidFill>
                  <a:schemeClr val="accent3">
                    <a:lumMod val="25000"/>
                  </a:schemeClr>
                </a:solidFill>
                <a:latin typeface="Abadi" panose="020B0604020104020204" pitchFamily="34" charset="0"/>
              </a:rPr>
              <a:t>Are all launch sites in proximity to the Equator line?</a:t>
            </a:r>
          </a:p>
          <a:p>
            <a:pPr lvl="1"/>
            <a:r>
              <a:rPr lang="en-US" sz="1800" dirty="0">
                <a:solidFill>
                  <a:schemeClr val="accent3">
                    <a:lumMod val="25000"/>
                  </a:schemeClr>
                </a:solidFill>
                <a:latin typeface="Abadi" panose="020B0604020104020204" pitchFamily="34" charset="0"/>
              </a:rPr>
              <a:t>Are all launch sites in very close proximity to the coast?</a:t>
            </a:r>
          </a:p>
          <a:p>
            <a:r>
              <a:rPr lang="en-US" sz="2200" dirty="0">
                <a:solidFill>
                  <a:schemeClr val="accent3">
                    <a:lumMod val="25000"/>
                  </a:schemeClr>
                </a:solidFill>
                <a:latin typeface="Abadi" panose="020B0604020104020204" pitchFamily="34" charset="0"/>
              </a:rPr>
              <a:t>Marker Cluster containing markers of each launch color coded by success or failure </a:t>
            </a:r>
          </a:p>
          <a:p>
            <a:pPr lvl="1">
              <a:lnSpc>
                <a:spcPct val="100000"/>
              </a:lnSpc>
              <a:spcBef>
                <a:spcPts val="1400"/>
              </a:spcBef>
            </a:pPr>
            <a:r>
              <a:rPr lang="en-US" sz="1800" dirty="0">
                <a:solidFill>
                  <a:schemeClr val="accent3">
                    <a:lumMod val="25000"/>
                  </a:schemeClr>
                </a:solidFill>
                <a:latin typeface="Abadi" panose="020B0604020104020204" pitchFamily="34" charset="0"/>
              </a:rPr>
              <a:t>Used marker clusters since there are multiple launches per site.</a:t>
            </a:r>
          </a:p>
          <a:p>
            <a:pPr lvl="1">
              <a:lnSpc>
                <a:spcPct val="100000"/>
              </a:lnSpc>
              <a:spcBef>
                <a:spcPts val="1400"/>
              </a:spcBef>
            </a:pPr>
            <a:r>
              <a:rPr lang="en-US" sz="1800" dirty="0">
                <a:solidFill>
                  <a:schemeClr val="accent3">
                    <a:lumMod val="25000"/>
                  </a:schemeClr>
                </a:solidFill>
                <a:latin typeface="Abadi" panose="020B0604020104020204" pitchFamily="34" charset="0"/>
              </a:rPr>
              <a:t>Used to identify which launch sites have relatively high success rates.</a:t>
            </a:r>
          </a:p>
          <a:p>
            <a:pPr>
              <a:lnSpc>
                <a:spcPct val="100000"/>
              </a:lnSpc>
              <a:spcBef>
                <a:spcPts val="1400"/>
              </a:spcBef>
            </a:pPr>
            <a:r>
              <a:rPr lang="en-US" sz="2200" dirty="0">
                <a:solidFill>
                  <a:schemeClr val="accent3">
                    <a:lumMod val="25000"/>
                  </a:schemeClr>
                </a:solidFill>
                <a:latin typeface="Abadi" panose="020B0604020104020204" pitchFamily="34" charset="0"/>
              </a:rPr>
              <a:t>Distance between launch site and proximities like Coast or a Railway</a:t>
            </a:r>
          </a:p>
          <a:p>
            <a:pPr lvl="1"/>
            <a:r>
              <a:rPr lang="en-US" sz="1800" dirty="0">
                <a:solidFill>
                  <a:schemeClr val="accent3">
                    <a:lumMod val="25000"/>
                  </a:schemeClr>
                </a:solidFill>
                <a:latin typeface="Abadi" panose="020B0604020104020204" pitchFamily="34" charset="0"/>
              </a:rPr>
              <a:t>Are launch sites in close proximity to railways?</a:t>
            </a:r>
          </a:p>
          <a:p>
            <a:pPr lvl="1"/>
            <a:r>
              <a:rPr lang="en-US" sz="1800" dirty="0">
                <a:solidFill>
                  <a:schemeClr val="accent3">
                    <a:lumMod val="25000"/>
                  </a:schemeClr>
                </a:solidFill>
                <a:latin typeface="Abadi" panose="020B0604020104020204" pitchFamily="34" charset="0"/>
              </a:rPr>
              <a:t>Are launch sites in close proximity to highways?</a:t>
            </a:r>
          </a:p>
          <a:p>
            <a:pPr lvl="1"/>
            <a:r>
              <a:rPr lang="en-US" sz="1800" dirty="0">
                <a:solidFill>
                  <a:schemeClr val="accent3">
                    <a:lumMod val="25000"/>
                  </a:schemeClr>
                </a:solidFill>
                <a:latin typeface="Abadi" panose="020B0604020104020204" pitchFamily="34" charset="0"/>
              </a:rPr>
              <a:t>Are launch sites in close proximity to coastline?</a:t>
            </a:r>
          </a:p>
          <a:p>
            <a:pPr lvl="1"/>
            <a:r>
              <a:rPr lang="en-US" sz="1800" dirty="0">
                <a:solidFill>
                  <a:schemeClr val="accent3">
                    <a:lumMod val="25000"/>
                  </a:schemeClr>
                </a:solidFill>
                <a:latin typeface="Abadi" panose="020B0604020104020204" pitchFamily="34" charset="0"/>
              </a:rPr>
              <a:t>Do launch sites keep certain distance away from cities?</a:t>
            </a:r>
            <a:endParaRPr lang="en-US" sz="2200" dirty="0">
              <a:solidFill>
                <a:schemeClr val="accent3">
                  <a:lumMod val="25000"/>
                </a:schemeClr>
              </a:solidFill>
              <a:latin typeface="Abadi" panose="020B0604020104020204" pitchFamily="34" charset="0"/>
            </a:endParaRPr>
          </a:p>
          <a:p>
            <a:r>
              <a:rPr lang="en-US" sz="24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r>
              <a:rPr lang="en-US" sz="2400" dirty="0">
                <a:solidFill>
                  <a:schemeClr val="accent3">
                    <a:lumMod val="25000"/>
                  </a:schemeClr>
                </a:solidFill>
                <a:latin typeface="Abadi" panose="020B0604020104020204" pitchFamily="34" charset="0"/>
              </a:rPr>
              <a:t> and </a:t>
            </a:r>
            <a:r>
              <a:rPr lang="en-US" sz="2400" dirty="0">
                <a:solidFill>
                  <a:schemeClr val="accent3">
                    <a:lumMod val="25000"/>
                  </a:schemeClr>
                </a:solidFill>
                <a:latin typeface="Abadi" panose="020B0604020104020204" pitchFamily="34" charset="0"/>
                <a:hlinkClick r:id="rId4"/>
              </a:rPr>
              <a:t>Link to Watson Studio </a:t>
            </a:r>
            <a:r>
              <a:rPr lang="en-US" sz="2400" dirty="0">
                <a:solidFill>
                  <a:schemeClr val="accent3">
                    <a:lumMod val="25000"/>
                  </a:schemeClr>
                </a:solidFill>
                <a:latin typeface="Abadi" panose="020B0604020104020204" pitchFamily="34" charset="0"/>
              </a:rPr>
              <a:t>(as map is not rendered in Git Hub)</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p:cNvSpPr>
            <a:spLocks noGrp="1"/>
          </p:cNvSpPr>
          <p:nvPr>
            <p:ph idx="4294967295"/>
          </p:nvPr>
        </p:nvSpPr>
        <p:spPr>
          <a:xfrm>
            <a:off x="770011" y="1825625"/>
            <a:ext cx="10601086" cy="4351338"/>
          </a:xfrm>
          <a:prstGeom prst="rect">
            <a:avLst/>
          </a:prstGeom>
        </p:spPr>
        <p:txBody>
          <a:bodyPr vert="horz" lIns="91440" tIns="45720" rIns="91440" bIns="45720" rtlCol="0" anchor="t">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Site dropdown</a:t>
            </a:r>
          </a:p>
          <a:p>
            <a:pPr lvl="1">
              <a:lnSpc>
                <a:spcPct val="100000"/>
              </a:lnSpc>
              <a:spcBef>
                <a:spcPts val="1400"/>
              </a:spcBef>
            </a:pPr>
            <a:r>
              <a:rPr lang="en-US" sz="1800" dirty="0">
                <a:solidFill>
                  <a:schemeClr val="accent3">
                    <a:lumMod val="25000"/>
                  </a:schemeClr>
                </a:solidFill>
                <a:latin typeface="Abadi" panose="020B0604020104020204" pitchFamily="34" charset="0"/>
              </a:rPr>
              <a:t>Allows to select all sites or to filter to a specific site. All visuals are filtered accordingly.</a:t>
            </a:r>
          </a:p>
          <a:p>
            <a:pPr>
              <a:lnSpc>
                <a:spcPct val="100000"/>
              </a:lnSpc>
              <a:spcBef>
                <a:spcPts val="1400"/>
              </a:spcBef>
            </a:pPr>
            <a:r>
              <a:rPr lang="en-US" sz="2200" dirty="0">
                <a:solidFill>
                  <a:schemeClr val="accent3">
                    <a:lumMod val="25000"/>
                  </a:schemeClr>
                </a:solidFill>
                <a:latin typeface="Abadi" panose="020B0604020104020204" pitchFamily="34" charset="0"/>
              </a:rPr>
              <a:t>Pie chart of the total successful launches count by site or for single select the count of successful and </a:t>
            </a:r>
            <a:r>
              <a:rPr lang="en-US" sz="2200" dirty="0" err="1">
                <a:solidFill>
                  <a:schemeClr val="accent3">
                    <a:lumMod val="25000"/>
                  </a:schemeClr>
                </a:solidFill>
                <a:latin typeface="Abadi" panose="020B0604020104020204" pitchFamily="34" charset="0"/>
              </a:rPr>
              <a:t>failes</a:t>
            </a:r>
            <a:r>
              <a:rPr lang="en-US" sz="2200" dirty="0">
                <a:solidFill>
                  <a:schemeClr val="accent3">
                    <a:lumMod val="25000"/>
                  </a:schemeClr>
                </a:solidFill>
                <a:latin typeface="Abadi" panose="020B0604020104020204" pitchFamily="34" charset="0"/>
              </a:rPr>
              <a:t>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See number of successful launches per site </a:t>
            </a:r>
          </a:p>
          <a:p>
            <a:pPr lvl="1">
              <a:lnSpc>
                <a:spcPct val="100000"/>
              </a:lnSpc>
              <a:spcBef>
                <a:spcPts val="1400"/>
              </a:spcBef>
            </a:pPr>
            <a:r>
              <a:rPr lang="en-US" sz="1800" dirty="0">
                <a:solidFill>
                  <a:schemeClr val="accent3">
                    <a:lumMod val="25000"/>
                  </a:schemeClr>
                </a:solidFill>
                <a:latin typeface="Abadi" panose="020B0604020104020204" pitchFamily="34" charset="0"/>
              </a:rPr>
              <a:t>See the success rate for a single site.</a:t>
            </a:r>
          </a:p>
          <a:p>
            <a:pPr>
              <a:lnSpc>
                <a:spcPct val="100000"/>
              </a:lnSpc>
              <a:spcBef>
                <a:spcPts val="1400"/>
              </a:spcBef>
            </a:pPr>
            <a:r>
              <a:rPr lang="en-US" sz="2200" dirty="0">
                <a:solidFill>
                  <a:schemeClr val="accent3">
                    <a:lumMod val="25000"/>
                  </a:schemeClr>
                </a:solidFill>
                <a:latin typeface="Abadi" panose="020B0604020104020204" pitchFamily="34" charset="0"/>
              </a:rPr>
              <a:t>Slider of payload range </a:t>
            </a:r>
          </a:p>
          <a:p>
            <a:pPr lvl="1">
              <a:lnSpc>
                <a:spcPct val="100000"/>
              </a:lnSpc>
              <a:spcBef>
                <a:spcPts val="1400"/>
              </a:spcBef>
            </a:pPr>
            <a:r>
              <a:rPr lang="en-US" sz="1800" dirty="0">
                <a:solidFill>
                  <a:schemeClr val="accent3">
                    <a:lumMod val="25000"/>
                  </a:schemeClr>
                </a:solidFill>
                <a:latin typeface="Abadi" panose="020B0604020104020204" pitchFamily="34" charset="0"/>
              </a:rPr>
              <a:t>Allows to filter the scatter plot by payload.</a:t>
            </a:r>
          </a:p>
          <a:p>
            <a:pPr>
              <a:lnSpc>
                <a:spcPct val="100000"/>
              </a:lnSpc>
              <a:spcBef>
                <a:spcPts val="1400"/>
              </a:spcBef>
            </a:pPr>
            <a:r>
              <a:rPr lang="en-US" sz="2600" dirty="0">
                <a:solidFill>
                  <a:schemeClr val="accent3">
                    <a:lumMod val="25000"/>
                  </a:schemeClr>
                </a:solidFill>
                <a:latin typeface="Abadi" panose="020B0604020104020204" pitchFamily="34" charset="0"/>
              </a:rPr>
              <a:t>Scatter plot of Payload and class colored by booster version Category</a:t>
            </a:r>
          </a:p>
          <a:p>
            <a:pPr lvl="1">
              <a:lnSpc>
                <a:spcPct val="100000"/>
              </a:lnSpc>
              <a:spcBef>
                <a:spcPts val="1400"/>
              </a:spcBef>
            </a:pPr>
            <a:r>
              <a:rPr lang="en-US" sz="2100" dirty="0">
                <a:solidFill>
                  <a:schemeClr val="accent3">
                    <a:lumMod val="25000"/>
                  </a:schemeClr>
                </a:solidFill>
                <a:latin typeface="Abadi" panose="020B0604020104020204" pitchFamily="34" charset="0"/>
              </a:rPr>
              <a:t>See the correlation between payload and success</a:t>
            </a:r>
          </a:p>
          <a:p>
            <a:r>
              <a:rPr lang="en-US" sz="24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2400" dirty="0">
              <a:solidFill>
                <a:schemeClr val="accent3">
                  <a:lumMod val="25000"/>
                </a:schemeClr>
              </a:solidFill>
              <a:latin typeface="Abadi" panose="020B0604020104020204" pitchFamily="34" charset="0"/>
            </a:endParaRPr>
          </a:p>
          <a:p>
            <a:r>
              <a:rPr lang="en-US" sz="2400" dirty="0">
                <a:solidFill>
                  <a:schemeClr val="accent3">
                    <a:lumMod val="25000"/>
                  </a:schemeClr>
                </a:solidFill>
                <a:latin typeface="Abadi" panose="020B0604020104020204" pitchFamily="34" charset="0"/>
              </a:rPr>
              <a:t>Screenshot on next page</a:t>
            </a:r>
          </a:p>
          <a:p>
            <a:pPr marL="0" indent="0">
              <a:buNone/>
            </a:pP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770011" y="1372182"/>
            <a:ext cx="10601086" cy="2375175"/>
          </a:xfrm>
          <a:prstGeom prst="rect">
            <a:avLst/>
          </a:prstGeom>
        </p:spPr>
        <p:txBody>
          <a:bodyPr vert="horz" lIns="91440" tIns="45720" rIns="91440" bIns="45720" numCol="2" rtlCol="0" anchor="t">
            <a:normAutofit lnSpcReduction="10000"/>
          </a:bodyPr>
          <a:lstStyle/>
          <a:p>
            <a:pPr>
              <a:lnSpc>
                <a:spcPct val="100000"/>
              </a:lnSpc>
              <a:spcBef>
                <a:spcPts val="1400"/>
              </a:spcBef>
            </a:pPr>
            <a:r>
              <a:rPr lang="en-US" sz="1600" dirty="0">
                <a:solidFill>
                  <a:schemeClr val="accent3">
                    <a:lumMod val="25000"/>
                  </a:schemeClr>
                </a:solidFill>
                <a:latin typeface="Abadi" panose="020B0604020104020204" pitchFamily="34" charset="0"/>
              </a:rPr>
              <a:t>Site dropdown</a:t>
            </a:r>
          </a:p>
          <a:p>
            <a:pPr lvl="1">
              <a:lnSpc>
                <a:spcPct val="100000"/>
              </a:lnSpc>
              <a:spcBef>
                <a:spcPts val="1400"/>
              </a:spcBef>
            </a:pPr>
            <a:r>
              <a:rPr lang="en-US" sz="1200" dirty="0">
                <a:solidFill>
                  <a:schemeClr val="accent3">
                    <a:lumMod val="25000"/>
                  </a:schemeClr>
                </a:solidFill>
                <a:latin typeface="Abadi" panose="020B0604020104020204" pitchFamily="34" charset="0"/>
              </a:rPr>
              <a:t>Allows to select all sites or to filter to a specific site. All visuals are filtered accordingly.</a:t>
            </a:r>
          </a:p>
          <a:p>
            <a:pPr>
              <a:lnSpc>
                <a:spcPct val="100000"/>
              </a:lnSpc>
              <a:spcBef>
                <a:spcPts val="1400"/>
              </a:spcBef>
            </a:pPr>
            <a:r>
              <a:rPr lang="en-US" sz="1600" dirty="0">
                <a:solidFill>
                  <a:schemeClr val="accent3">
                    <a:lumMod val="25000"/>
                  </a:schemeClr>
                </a:solidFill>
                <a:latin typeface="Abadi" panose="020B0604020104020204" pitchFamily="34" charset="0"/>
              </a:rPr>
              <a:t>Pie chart of the total successful launches count by site or for single select the count of successful and </a:t>
            </a:r>
            <a:r>
              <a:rPr lang="en-US" sz="1600" dirty="0" err="1">
                <a:solidFill>
                  <a:schemeClr val="accent3">
                    <a:lumMod val="25000"/>
                  </a:schemeClr>
                </a:solidFill>
                <a:latin typeface="Abadi" panose="020B0604020104020204" pitchFamily="34" charset="0"/>
              </a:rPr>
              <a:t>failes</a:t>
            </a:r>
            <a:r>
              <a:rPr lang="en-US" sz="1600" dirty="0">
                <a:solidFill>
                  <a:schemeClr val="accent3">
                    <a:lumMod val="25000"/>
                  </a:schemeClr>
                </a:solidFill>
                <a:latin typeface="Abadi" panose="020B0604020104020204" pitchFamily="34" charset="0"/>
              </a:rPr>
              <a:t> launches</a:t>
            </a:r>
          </a:p>
          <a:p>
            <a:pPr lvl="1">
              <a:lnSpc>
                <a:spcPct val="100000"/>
              </a:lnSpc>
              <a:spcBef>
                <a:spcPts val="1400"/>
              </a:spcBef>
            </a:pPr>
            <a:r>
              <a:rPr lang="en-US" sz="1200" dirty="0">
                <a:solidFill>
                  <a:schemeClr val="accent3">
                    <a:lumMod val="25000"/>
                  </a:schemeClr>
                </a:solidFill>
                <a:latin typeface="Abadi" panose="020B0604020104020204" pitchFamily="34" charset="0"/>
              </a:rPr>
              <a:t>See number of successful launches per site </a:t>
            </a:r>
          </a:p>
          <a:p>
            <a:pPr lvl="1">
              <a:lnSpc>
                <a:spcPct val="100000"/>
              </a:lnSpc>
              <a:spcBef>
                <a:spcPts val="1400"/>
              </a:spcBef>
            </a:pPr>
            <a:r>
              <a:rPr lang="en-US" sz="1200" dirty="0">
                <a:solidFill>
                  <a:schemeClr val="accent3">
                    <a:lumMod val="25000"/>
                  </a:schemeClr>
                </a:solidFill>
                <a:latin typeface="Abadi" panose="020B0604020104020204" pitchFamily="34" charset="0"/>
              </a:rPr>
              <a:t>See the success rate for a single site.</a:t>
            </a:r>
          </a:p>
          <a:p>
            <a:pPr>
              <a:lnSpc>
                <a:spcPct val="100000"/>
              </a:lnSpc>
              <a:spcBef>
                <a:spcPts val="1400"/>
              </a:spcBef>
            </a:pPr>
            <a:r>
              <a:rPr lang="en-US" sz="1600" dirty="0">
                <a:solidFill>
                  <a:schemeClr val="accent3">
                    <a:lumMod val="25000"/>
                  </a:schemeClr>
                </a:solidFill>
                <a:latin typeface="Abadi" panose="020B0604020104020204" pitchFamily="34" charset="0"/>
              </a:rPr>
              <a:t>Slider of payload range </a:t>
            </a:r>
          </a:p>
          <a:p>
            <a:pPr lvl="1">
              <a:lnSpc>
                <a:spcPct val="100000"/>
              </a:lnSpc>
              <a:spcBef>
                <a:spcPts val="1400"/>
              </a:spcBef>
            </a:pPr>
            <a:r>
              <a:rPr lang="en-US" sz="1200" dirty="0">
                <a:solidFill>
                  <a:schemeClr val="accent3">
                    <a:lumMod val="25000"/>
                  </a:schemeClr>
                </a:solidFill>
                <a:latin typeface="Abadi" panose="020B0604020104020204" pitchFamily="34" charset="0"/>
              </a:rPr>
              <a:t>Allows to filter the scatter plot by payload.</a:t>
            </a:r>
          </a:p>
          <a:p>
            <a:pPr>
              <a:lnSpc>
                <a:spcPct val="100000"/>
              </a:lnSpc>
              <a:spcBef>
                <a:spcPts val="1400"/>
              </a:spcBef>
            </a:pPr>
            <a:r>
              <a:rPr lang="en-US" sz="1600" dirty="0">
                <a:solidFill>
                  <a:schemeClr val="accent3">
                    <a:lumMod val="25000"/>
                  </a:schemeClr>
                </a:solidFill>
                <a:latin typeface="Abadi" panose="020B0604020104020204" pitchFamily="34" charset="0"/>
              </a:rPr>
              <a:t>Scatter plot of Payload and class colored by booster version Category</a:t>
            </a:r>
          </a:p>
          <a:p>
            <a:pPr lvl="1">
              <a:lnSpc>
                <a:spcPct val="100000"/>
              </a:lnSpc>
              <a:spcBef>
                <a:spcPts val="1400"/>
              </a:spcBef>
            </a:pPr>
            <a:r>
              <a:rPr lang="en-US" sz="1400" dirty="0">
                <a:solidFill>
                  <a:schemeClr val="accent3">
                    <a:lumMod val="25000"/>
                  </a:schemeClr>
                </a:solidFill>
                <a:latin typeface="Abadi" panose="020B0604020104020204" pitchFamily="34" charset="0"/>
              </a:rPr>
              <a:t>See the correlation between payload and success</a:t>
            </a:r>
          </a:p>
          <a:p>
            <a:pPr>
              <a:lnSpc>
                <a:spcPct val="100000"/>
              </a:lnSpc>
              <a:spcBef>
                <a:spcPts val="1400"/>
              </a:spcBef>
            </a:pPr>
            <a:r>
              <a:rPr lang="en-US" sz="1600" dirty="0">
                <a:solidFill>
                  <a:schemeClr val="accent3">
                    <a:lumMod val="25000"/>
                  </a:schemeClr>
                </a:solidFill>
                <a:latin typeface="Abadi" panose="020B0604020104020204" pitchFamily="34" charset="0"/>
                <a:hlinkClick r:id="rId4">
                  <a:extLst>
                    <a:ext uri="{A12FA001-AC4F-418D-AE19-62706E023703}">
                      <ahyp:hlinkClr xmlns:ahyp="http://schemas.microsoft.com/office/drawing/2018/hyperlinkcolor" val="tx"/>
                    </a:ext>
                  </a:extLst>
                </a:hlinkClick>
              </a:rPr>
              <a:t>Link to GitHub Notebook</a:t>
            </a:r>
            <a:endParaRPr lang="en-US" sz="3600"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pic>
        <p:nvPicPr>
          <p:cNvPr id="6" name="Picture 5">
            <a:extLst>
              <a:ext uri="{FF2B5EF4-FFF2-40B4-BE49-F238E27FC236}">
                <a16:creationId xmlns:a16="http://schemas.microsoft.com/office/drawing/2014/main" id="{7520B58B-910F-4849-AEF4-32EF9EE0DE51}"/>
              </a:ext>
            </a:extLst>
          </p:cNvPr>
          <p:cNvPicPr>
            <a:picLocks noChangeAspect="1"/>
          </p:cNvPicPr>
          <p:nvPr/>
        </p:nvPicPr>
        <p:blipFill rotWithShape="1">
          <a:blip r:embed="rId5"/>
          <a:srcRect b="5162"/>
          <a:stretch/>
        </p:blipFill>
        <p:spPr>
          <a:xfrm>
            <a:off x="1565139" y="3645066"/>
            <a:ext cx="8936360" cy="3212934"/>
          </a:xfrm>
          <a:prstGeom prst="rect">
            <a:avLst/>
          </a:prstGeom>
        </p:spPr>
      </p:pic>
    </p:spTree>
    <p:extLst>
      <p:ext uri="{BB962C8B-B14F-4D97-AF65-F5344CB8AC3E}">
        <p14:creationId xmlns:p14="http://schemas.microsoft.com/office/powerpoint/2010/main" val="10908305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p:cNvSpPr>
            <a:spLocks noGrp="1"/>
          </p:cNvSpPr>
          <p:nvPr>
            <p:ph idx="4294967295"/>
          </p:nvPr>
        </p:nvSpPr>
        <p:spPr>
          <a:xfrm>
            <a:off x="770011" y="1825625"/>
            <a:ext cx="5832742" cy="4861276"/>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Load data frame and create class column</a:t>
            </a:r>
          </a:p>
          <a:p>
            <a:pPr>
              <a:lnSpc>
                <a:spcPct val="100000"/>
              </a:lnSpc>
              <a:spcBef>
                <a:spcPts val="1400"/>
              </a:spcBef>
            </a:pPr>
            <a:r>
              <a:rPr lang="en-US" sz="2200" dirty="0">
                <a:solidFill>
                  <a:schemeClr val="accent3">
                    <a:lumMod val="25000"/>
                  </a:schemeClr>
                </a:solidFill>
                <a:latin typeface="Abadi" panose="020B0604020104020204" pitchFamily="34" charset="0"/>
              </a:rPr>
              <a:t>Standardize the data with transform from Standard Scaler</a:t>
            </a:r>
          </a:p>
          <a:p>
            <a:pPr>
              <a:lnSpc>
                <a:spcPct val="100000"/>
              </a:lnSpc>
              <a:spcBef>
                <a:spcPts val="1400"/>
              </a:spcBef>
            </a:pPr>
            <a:r>
              <a:rPr lang="en-US" sz="2200" dirty="0">
                <a:solidFill>
                  <a:schemeClr val="accent3">
                    <a:lumMod val="25000"/>
                  </a:schemeClr>
                </a:solidFill>
                <a:latin typeface="Abadi" panose="020B0604020104020204" pitchFamily="34" charset="0"/>
              </a:rPr>
              <a:t>Use </a:t>
            </a:r>
            <a:r>
              <a:rPr lang="en-US" altLang="en-US" sz="2200" dirty="0" err="1">
                <a:solidFill>
                  <a:schemeClr val="accent3">
                    <a:lumMod val="25000"/>
                  </a:schemeClr>
                </a:solidFill>
                <a:latin typeface="Abadi" panose="020B0604020104020204" pitchFamily="34" charset="0"/>
              </a:rPr>
              <a:t>train_test_split</a:t>
            </a:r>
            <a:r>
              <a:rPr lang="en-US" altLang="en-US" sz="2200" dirty="0">
                <a:solidFill>
                  <a:schemeClr val="accent3">
                    <a:lumMod val="25000"/>
                  </a:schemeClr>
                </a:solidFill>
                <a:latin typeface="Abadi" panose="020B0604020104020204" pitchFamily="34" charset="0"/>
              </a:rPr>
              <a:t> to split the data into train and test data</a:t>
            </a:r>
          </a:p>
          <a:p>
            <a:pPr>
              <a:lnSpc>
                <a:spcPct val="100000"/>
              </a:lnSpc>
              <a:spcBef>
                <a:spcPts val="1400"/>
              </a:spcBef>
            </a:pPr>
            <a:r>
              <a:rPr lang="en-US" altLang="en-US" sz="2200" dirty="0">
                <a:solidFill>
                  <a:schemeClr val="accent3">
                    <a:lumMod val="25000"/>
                  </a:schemeClr>
                </a:solidFill>
                <a:latin typeface="Abadi" panose="020B0604020104020204" pitchFamily="34" charset="0"/>
              </a:rPr>
              <a:t>For each model (Logistic Regression, Support Vector Machine, Decision Tree Classifier, and K nearest neighbors)</a:t>
            </a:r>
          </a:p>
          <a:p>
            <a:pPr lvl="1">
              <a:lnSpc>
                <a:spcPct val="100000"/>
              </a:lnSpc>
              <a:spcBef>
                <a:spcPts val="1400"/>
              </a:spcBef>
            </a:pPr>
            <a:r>
              <a:rPr lang="en-US" altLang="en-US" sz="1800" dirty="0">
                <a:solidFill>
                  <a:schemeClr val="accent3">
                    <a:lumMod val="25000"/>
                  </a:schemeClr>
                </a:solidFill>
                <a:latin typeface="Abadi" panose="020B0604020104020204" pitchFamily="34" charset="0"/>
              </a:rPr>
              <a:t>Initialize model and grid search with given parameter set</a:t>
            </a:r>
          </a:p>
          <a:p>
            <a:pPr lvl="1">
              <a:lnSpc>
                <a:spcPct val="100000"/>
              </a:lnSpc>
              <a:spcBef>
                <a:spcPts val="1400"/>
              </a:spcBef>
            </a:pPr>
            <a:r>
              <a:rPr lang="en-US" altLang="en-US" sz="1800" dirty="0">
                <a:solidFill>
                  <a:schemeClr val="accent3">
                    <a:lumMod val="25000"/>
                  </a:schemeClr>
                </a:solidFill>
                <a:latin typeface="Abadi" panose="020B0604020104020204" pitchFamily="34" charset="0"/>
              </a:rPr>
              <a:t>Train the model with the training data</a:t>
            </a:r>
          </a:p>
          <a:p>
            <a:pPr lvl="1">
              <a:lnSpc>
                <a:spcPct val="100000"/>
              </a:lnSpc>
              <a:spcBef>
                <a:spcPts val="1400"/>
              </a:spcBef>
            </a:pPr>
            <a:r>
              <a:rPr lang="en-US" altLang="en-US" sz="1800" dirty="0">
                <a:solidFill>
                  <a:schemeClr val="accent3">
                    <a:lumMod val="25000"/>
                  </a:schemeClr>
                </a:solidFill>
                <a:latin typeface="Abadi" panose="020B0604020104020204" pitchFamily="34" charset="0"/>
              </a:rPr>
              <a:t>Use Grid Search to find the best parameters out of the given set</a:t>
            </a:r>
          </a:p>
          <a:p>
            <a:pPr lvl="1">
              <a:lnSpc>
                <a:spcPct val="100000"/>
              </a:lnSpc>
              <a:spcBef>
                <a:spcPts val="1400"/>
              </a:spcBef>
            </a:pPr>
            <a:r>
              <a:rPr lang="en-US" altLang="en-US" sz="1800" dirty="0">
                <a:solidFill>
                  <a:schemeClr val="accent3">
                    <a:lumMod val="25000"/>
                  </a:schemeClr>
                </a:solidFill>
                <a:latin typeface="Abadi" panose="020B0604020104020204" pitchFamily="34" charset="0"/>
              </a:rPr>
              <a:t>Calculate the accuracy on the test data with the score method</a:t>
            </a:r>
          </a:p>
          <a:p>
            <a:pPr lvl="1">
              <a:lnSpc>
                <a:spcPct val="100000"/>
              </a:lnSpc>
              <a:spcBef>
                <a:spcPts val="1400"/>
              </a:spcBef>
            </a:pPr>
            <a:r>
              <a:rPr lang="en-US" altLang="en-US" sz="1800" dirty="0">
                <a:solidFill>
                  <a:schemeClr val="accent3">
                    <a:lumMod val="25000"/>
                  </a:schemeClr>
                </a:solidFill>
                <a:latin typeface="Abadi" panose="020B0604020104020204" pitchFamily="34" charset="0"/>
              </a:rPr>
              <a:t>Predict the outcomes of the test data and plot the confusion matrix</a:t>
            </a:r>
          </a:p>
          <a:p>
            <a:pPr>
              <a:lnSpc>
                <a:spcPct val="100000"/>
              </a:lnSpc>
              <a:spcBef>
                <a:spcPts val="1400"/>
              </a:spcBef>
            </a:pPr>
            <a:r>
              <a:rPr lang="en-US" sz="2600" dirty="0">
                <a:solidFill>
                  <a:schemeClr val="accent3">
                    <a:lumMod val="25000"/>
                  </a:schemeClr>
                </a:solidFill>
                <a:latin typeface="Abadi" panose="020B0604020104020204" pitchFamily="34" charset="0"/>
              </a:rPr>
              <a:t>Select best model</a:t>
            </a:r>
          </a:p>
          <a:p>
            <a:r>
              <a:rPr lang="en-US" sz="20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20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1">
            <a:extLst>
              <a:ext uri="{FF2B5EF4-FFF2-40B4-BE49-F238E27FC236}">
                <a16:creationId xmlns:a16="http://schemas.microsoft.com/office/drawing/2014/main" id="{0DE94AD3-00F0-491B-A9E6-4D4716E97F31}"/>
              </a:ext>
            </a:extLst>
          </p:cNvPr>
          <p:cNvGraphicFramePr/>
          <p:nvPr>
            <p:extLst>
              <p:ext uri="{D42A27DB-BD31-4B8C-83A1-F6EECF244321}">
                <p14:modId xmlns:p14="http://schemas.microsoft.com/office/powerpoint/2010/main" val="187537977"/>
              </p:ext>
            </p:extLst>
          </p:nvPr>
        </p:nvGraphicFramePr>
        <p:xfrm>
          <a:off x="7303981" y="1537090"/>
          <a:ext cx="4644928" cy="466175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Rectangle: Rounded Corners 7">
            <a:extLst>
              <a:ext uri="{FF2B5EF4-FFF2-40B4-BE49-F238E27FC236}">
                <a16:creationId xmlns:a16="http://schemas.microsoft.com/office/drawing/2014/main" id="{1A83980F-3ABA-43F3-ACDC-C3CB8EA384D6}"/>
              </a:ext>
            </a:extLst>
          </p:cNvPr>
          <p:cNvSpPr/>
          <p:nvPr/>
        </p:nvSpPr>
        <p:spPr>
          <a:xfrm>
            <a:off x="10260646" y="6177246"/>
            <a:ext cx="662182" cy="271566"/>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800" dirty="0" err="1"/>
              <a:t>Done</a:t>
            </a:r>
            <a:r>
              <a:rPr lang="de-DE" sz="800" dirty="0"/>
              <a:t> per </a:t>
            </a:r>
            <a:r>
              <a:rPr lang="de-DE" sz="800" dirty="0" err="1"/>
              <a:t>model</a:t>
            </a:r>
            <a:endParaRPr lang="en-US" sz="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names start with `KSC`</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'KSC'</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drone ship.</a:t>
            </a: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records which will display the month names, </a:t>
            </a:r>
            <a:r>
              <a:rPr lang="en-US" sz="2200" dirty="0" err="1">
                <a:solidFill>
                  <a:schemeClr val="accent3">
                    <a:lumMod val="25000"/>
                  </a:schemeClr>
                </a:solidFill>
                <a:latin typeface="Abadi"/>
              </a:rPr>
              <a:t>succesful</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ground pad ,booster versions, </a:t>
            </a:r>
            <a:r>
              <a:rPr lang="en-US" sz="2200" dirty="0" err="1">
                <a:solidFill>
                  <a:schemeClr val="accent3">
                    <a:lumMod val="25000"/>
                  </a:schemeClr>
                </a:solidFill>
                <a:latin typeface="Abadi"/>
              </a:rPr>
              <a:t>launch_site</a:t>
            </a:r>
            <a:r>
              <a:rPr lang="en-US" sz="2200" dirty="0">
                <a:solidFill>
                  <a:schemeClr val="accent3">
                    <a:lumMod val="25000"/>
                  </a:schemeClr>
                </a:solidFill>
                <a:latin typeface="Abadi"/>
              </a:rPr>
              <a:t> for the months in year 2017</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successful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697" y="2521403"/>
            <a:ext cx="5660840" cy="1898424"/>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wants to enter the field of commercial space travel and wants to </a:t>
            </a:r>
            <a:r>
              <a:rPr lang="en-US" sz="2200" dirty="0" err="1">
                <a:solidFill>
                  <a:schemeClr val="accent3">
                    <a:lumMod val="25000"/>
                  </a:schemeClr>
                </a:solidFill>
                <a:latin typeface="Abadi" panose="020B0604020104020204" pitchFamily="34" charset="0"/>
              </a:rPr>
              <a:t>analyse</a:t>
            </a:r>
            <a:r>
              <a:rPr lang="en-US" sz="2200" dirty="0">
                <a:solidFill>
                  <a:schemeClr val="accent3">
                    <a:lumMod val="25000"/>
                  </a:schemeClr>
                </a:solidFill>
                <a:latin typeface="Abadi" panose="020B0604020104020204" pitchFamily="34" charset="0"/>
              </a:rPr>
              <a:t> its competitor SpaceX.</a:t>
            </a:r>
          </a:p>
          <a:p>
            <a:pPr>
              <a:spcBef>
                <a:spcPts val="1400"/>
              </a:spcBef>
            </a:pP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wants to determine the price of each launch. And therefore, wants to analyze the influencing factors of the first stage of a rocket being able to land successfully and predict if it can be reused under given conditions. </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6" name="TextBox 5"/>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SpaceX API and Web Scraping using HTML from </a:t>
            </a:r>
            <a:r>
              <a:rPr lang="en-US" sz="7600" dirty="0">
                <a:solidFill>
                  <a:schemeClr val="bg2">
                    <a:lumMod val="50000"/>
                  </a:schemeClr>
                </a:solidFill>
                <a:latin typeface="Abadi"/>
                <a:hlinkClick r:id="rId4">
                  <a:extLst>
                    <a:ext uri="{A12FA001-AC4F-418D-AE19-62706E023703}">
                      <ahyp:hlinkClr xmlns:ahyp="http://schemas.microsoft.com/office/drawing/2018/hyperlinkcolor" val="tx"/>
                    </a:ext>
                  </a:extLst>
                </a:hlinkClick>
              </a:rPr>
              <a:t>Wikipedia</a:t>
            </a:r>
            <a:r>
              <a:rPr lang="en-US" sz="7600" dirty="0">
                <a:solidFill>
                  <a:schemeClr val="bg2">
                    <a:lumMod val="50000"/>
                  </a:schemeClr>
                </a:solidFill>
                <a:latin typeface="Abadi"/>
              </a:rPr>
              <a: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Missing values were replaced by mean. </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Different machine learning models were created. The best parameters were identified. The resulting models were analyzed by using the score function.</a:t>
            </a:r>
          </a:p>
          <a:p>
            <a:pPr marL="0" indent="0">
              <a:lnSpc>
                <a:spcPct val="120000"/>
              </a:lnSpc>
              <a:spcBef>
                <a:spcPts val="1400"/>
              </a:spcBef>
              <a:buNone/>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the SpaceX REST API and by Web Scraping techniques that allow to collect data from the HTML code of websites. The web scraping was done with the library BeautifulSoup4</a:t>
            </a:r>
          </a:p>
          <a:p>
            <a:pPr>
              <a:lnSpc>
                <a:spcPct val="100000"/>
              </a:lnSpc>
              <a:spcBef>
                <a:spcPts val="1400"/>
              </a:spcBef>
            </a:pPr>
            <a:r>
              <a:rPr lang="en-US" sz="2200" dirty="0">
                <a:solidFill>
                  <a:schemeClr val="accent3">
                    <a:lumMod val="25000"/>
                  </a:schemeClr>
                </a:solidFill>
                <a:latin typeface="Abadi" panose="020B0604020104020204" pitchFamily="34" charset="0"/>
              </a:rPr>
              <a:t>All data was stored in Pandas data frames.</a:t>
            </a: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7" name="Diagram 6">
            <a:extLst>
              <a:ext uri="{FF2B5EF4-FFF2-40B4-BE49-F238E27FC236}">
                <a16:creationId xmlns:a16="http://schemas.microsoft.com/office/drawing/2014/main" id="{4E0F4296-6DE4-4FB0-9916-D585C378242F}"/>
              </a:ext>
            </a:extLst>
          </p:cNvPr>
          <p:cNvGraphicFramePr/>
          <p:nvPr>
            <p:extLst>
              <p:ext uri="{D42A27DB-BD31-4B8C-83A1-F6EECF244321}">
                <p14:modId xmlns:p14="http://schemas.microsoft.com/office/powerpoint/2010/main" val="861955779"/>
              </p:ext>
            </p:extLst>
          </p:nvPr>
        </p:nvGraphicFramePr>
        <p:xfrm>
          <a:off x="3242381" y="4953467"/>
          <a:ext cx="4868074" cy="19045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6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provides launch data via the SpaceX REST API.</a:t>
            </a:r>
          </a:p>
          <a:p>
            <a:pPr>
              <a:lnSpc>
                <a:spcPct val="100000"/>
              </a:lnSpc>
              <a:spcBef>
                <a:spcPts val="1400"/>
              </a:spcBef>
            </a:pPr>
            <a:r>
              <a:rPr lang="en-US" sz="2200" dirty="0">
                <a:solidFill>
                  <a:schemeClr val="accent3">
                    <a:lumMod val="25000"/>
                  </a:schemeClr>
                </a:solidFill>
                <a:latin typeface="Abadi" panose="020B0604020104020204" pitchFamily="34" charset="0"/>
              </a:rPr>
              <a:t>With the requests library the SpaceX API was used to collect data from SpaceX launches. </a:t>
            </a:r>
          </a:p>
          <a:p>
            <a:pPr>
              <a:lnSpc>
                <a:spcPct val="100000"/>
              </a:lnSpc>
              <a:spcBef>
                <a:spcPts val="1400"/>
              </a:spcBef>
            </a:pPr>
            <a:r>
              <a:rPr lang="en-US" sz="2200" dirty="0">
                <a:solidFill>
                  <a:schemeClr val="accent3">
                    <a:lumMod val="25000"/>
                  </a:schemeClr>
                </a:solidFill>
                <a:latin typeface="Abadi" panose="020B0604020104020204" pitchFamily="34" charset="0"/>
              </a:rPr>
              <a:t>Pandas and NumPy were used to work with the data.</a:t>
            </a:r>
          </a:p>
          <a:p>
            <a:pPr>
              <a:lnSpc>
                <a:spcPct val="100000"/>
              </a:lnSpc>
              <a:spcBef>
                <a:spcPts val="1400"/>
              </a:spcBef>
            </a:pPr>
            <a:r>
              <a:rPr lang="en-US" sz="2200" dirty="0">
                <a:solidFill>
                  <a:schemeClr val="accent3">
                    <a:lumMod val="25000"/>
                  </a:schemeClr>
                </a:solidFill>
                <a:latin typeface="Abadi" panose="020B0604020104020204" pitchFamily="34" charset="0"/>
              </a:rPr>
              <a:t>Via the API the launch data was loaded as a json file, normalized and stored in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The columns </a:t>
            </a:r>
            <a:r>
              <a:rPr lang="en-US" altLang="en-US" sz="2200" dirty="0">
                <a:solidFill>
                  <a:schemeClr val="accent3">
                    <a:lumMod val="25000"/>
                  </a:schemeClr>
                </a:solidFill>
                <a:latin typeface="Abadi" panose="020B0604020104020204" pitchFamily="34" charset="0"/>
              </a:rPr>
              <a:t>'rocket', 'payloads', 'launchpad', 'cores', '</a:t>
            </a:r>
            <a:r>
              <a:rPr lang="en-US" altLang="en-US" sz="2200" dirty="0" err="1">
                <a:solidFill>
                  <a:schemeClr val="accent3">
                    <a:lumMod val="25000"/>
                  </a:schemeClr>
                </a:solidFill>
                <a:latin typeface="Abadi" panose="020B0604020104020204" pitchFamily="34" charset="0"/>
              </a:rPr>
              <a:t>flight_number</a:t>
            </a:r>
            <a:r>
              <a:rPr lang="en-US" altLang="en-US" sz="2200" dirty="0">
                <a:solidFill>
                  <a:schemeClr val="accent3">
                    <a:lumMod val="25000"/>
                  </a:schemeClr>
                </a:solidFill>
                <a:latin typeface="Abadi" panose="020B0604020104020204" pitchFamily="34" charset="0"/>
              </a:rPr>
              <a:t>', '</a:t>
            </a:r>
            <a:r>
              <a:rPr lang="en-US" altLang="en-US" sz="2200" dirty="0" err="1">
                <a:solidFill>
                  <a:schemeClr val="accent3">
                    <a:lumMod val="25000"/>
                  </a:schemeClr>
                </a:solidFill>
                <a:latin typeface="Abadi" panose="020B0604020104020204" pitchFamily="34" charset="0"/>
              </a:rPr>
              <a:t>date_utc</a:t>
            </a:r>
            <a:r>
              <a:rPr lang="en-US" altLang="en-US"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were selected.</a:t>
            </a:r>
          </a:p>
          <a:p>
            <a:pPr>
              <a:lnSpc>
                <a:spcPct val="100000"/>
              </a:lnSpc>
              <a:spcBef>
                <a:spcPts val="1400"/>
              </a:spcBef>
            </a:pPr>
            <a:r>
              <a:rPr lang="en-US" sz="2200" dirty="0">
                <a:solidFill>
                  <a:schemeClr val="accent3">
                    <a:lumMod val="25000"/>
                  </a:schemeClr>
                </a:solidFill>
                <a:latin typeface="Abadi" panose="020B0604020104020204" pitchFamily="34" charset="0"/>
              </a:rPr>
              <a:t>Columns with multiple cores or payloads were dropped. </a:t>
            </a:r>
          </a:p>
          <a:p>
            <a:pPr>
              <a:lnSpc>
                <a:spcPct val="100000"/>
              </a:lnSpc>
              <a:spcBef>
                <a:spcPts val="1400"/>
              </a:spcBef>
            </a:pPr>
            <a:r>
              <a:rPr lang="en-US" sz="2200" dirty="0">
                <a:solidFill>
                  <a:schemeClr val="accent3">
                    <a:lumMod val="25000"/>
                  </a:schemeClr>
                </a:solidFill>
                <a:latin typeface="Abadi" panose="020B0604020104020204" pitchFamily="34" charset="0"/>
              </a:rPr>
              <a:t>The date format was adapted.</a:t>
            </a:r>
          </a:p>
          <a:p>
            <a:pPr>
              <a:lnSpc>
                <a:spcPct val="100000"/>
              </a:lnSpc>
              <a:spcBef>
                <a:spcPts val="1400"/>
              </a:spcBef>
            </a:pPr>
            <a:r>
              <a:rPr lang="en-US" sz="2200" dirty="0">
                <a:solidFill>
                  <a:schemeClr val="accent3">
                    <a:lumMod val="25000"/>
                  </a:schemeClr>
                </a:solidFill>
                <a:latin typeface="Abadi" panose="020B0604020104020204" pitchFamily="34" charset="0"/>
              </a:rPr>
              <a:t>Via separate API calls the Booster Version, Launch Site, and Payload and Core data was extracted.</a:t>
            </a:r>
          </a:p>
          <a:p>
            <a:pPr>
              <a:lnSpc>
                <a:spcPct val="100000"/>
              </a:lnSpc>
              <a:spcBef>
                <a:spcPts val="1400"/>
              </a:spcBef>
            </a:pPr>
            <a:r>
              <a:rPr lang="en-US" sz="2200" dirty="0">
                <a:solidFill>
                  <a:schemeClr val="accent3">
                    <a:lumMod val="25000"/>
                  </a:schemeClr>
                </a:solidFill>
                <a:latin typeface="Abadi" panose="020B0604020104020204" pitchFamily="34" charset="0"/>
              </a:rPr>
              <a:t>Filter on Booster Version Falcon 9. </a:t>
            </a:r>
            <a:endParaRPr lang="en-US" sz="2200" dirty="0">
              <a:solidFill>
                <a:schemeClr val="accent3">
                  <a:lumMod val="25000"/>
                </a:schemeClr>
              </a:solidFill>
              <a:latin typeface="Abadi"/>
            </a:endParaRPr>
          </a:p>
          <a:p>
            <a:r>
              <a:rPr lang="en-US" sz="22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9" name="Diagram 8">
            <a:extLst>
              <a:ext uri="{FF2B5EF4-FFF2-40B4-BE49-F238E27FC236}">
                <a16:creationId xmlns:a16="http://schemas.microsoft.com/office/drawing/2014/main" id="{F7728EF8-0560-4C74-BB87-6F3E0EBAB3A9}"/>
              </a:ext>
            </a:extLst>
          </p:cNvPr>
          <p:cNvGraphicFramePr/>
          <p:nvPr>
            <p:extLst>
              <p:ext uri="{D42A27DB-BD31-4B8C-83A1-F6EECF244321}">
                <p14:modId xmlns:p14="http://schemas.microsoft.com/office/powerpoint/2010/main" val="982400294"/>
              </p:ext>
            </p:extLst>
          </p:nvPr>
        </p:nvGraphicFramePr>
        <p:xfrm>
          <a:off x="6417537" y="1876226"/>
          <a:ext cx="4868074" cy="40739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was </a:t>
            </a:r>
            <a:r>
              <a:rPr lang="en-US" sz="2200" dirty="0" err="1">
                <a:solidFill>
                  <a:schemeClr val="accent3">
                    <a:lumMod val="25000"/>
                  </a:schemeClr>
                </a:solidFill>
                <a:latin typeface="Abadi" panose="020B0604020104020204" pitchFamily="34" charset="0"/>
              </a:rPr>
              <a:t>catched</a:t>
            </a:r>
            <a:r>
              <a:rPr lang="en-US" sz="2200" dirty="0">
                <a:solidFill>
                  <a:schemeClr val="accent3">
                    <a:lumMod val="25000"/>
                  </a:schemeClr>
                </a:solidFill>
                <a:latin typeface="Abadi" panose="020B0604020104020204" pitchFamily="34" charset="0"/>
              </a:rPr>
              <a:t> from </a:t>
            </a:r>
            <a:r>
              <a:rPr lang="en-US" sz="2200" dirty="0">
                <a:solidFill>
                  <a:schemeClr val="accent3">
                    <a:lumMod val="25000"/>
                  </a:schemeClr>
                </a:solidFill>
                <a:latin typeface="Abadi" panose="020B0604020104020204" pitchFamily="34" charset="0"/>
                <a:hlinkClick r:id="rId3"/>
              </a:rPr>
              <a:t>Wikipedia</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Get HTML of the webpage using request library and beautifulsoup4</a:t>
            </a:r>
          </a:p>
          <a:p>
            <a:pPr>
              <a:lnSpc>
                <a:spcPct val="100000"/>
              </a:lnSpc>
              <a:spcBef>
                <a:spcPts val="1400"/>
              </a:spcBef>
            </a:pPr>
            <a:r>
              <a:rPr lang="en-US" sz="2200" dirty="0">
                <a:solidFill>
                  <a:schemeClr val="accent3">
                    <a:lumMod val="25000"/>
                  </a:schemeClr>
                </a:solidFill>
                <a:latin typeface="Abadi" panose="020B0604020104020204" pitchFamily="34" charset="0"/>
              </a:rPr>
              <a:t>Get data of the table as dictionary using iteration.</a:t>
            </a:r>
          </a:p>
          <a:p>
            <a:pPr>
              <a:lnSpc>
                <a:spcPct val="100000"/>
              </a:lnSpc>
              <a:spcBef>
                <a:spcPts val="1400"/>
              </a:spcBef>
            </a:pPr>
            <a:r>
              <a:rPr lang="en-US" sz="2200" dirty="0">
                <a:solidFill>
                  <a:schemeClr val="accent3">
                    <a:lumMod val="25000"/>
                  </a:schemeClr>
                </a:solidFill>
                <a:latin typeface="Abadi" panose="020B0604020104020204" pitchFamily="34" charset="0"/>
              </a:rPr>
              <a:t>Create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from the dictionary</a:t>
            </a:r>
          </a:p>
          <a:p>
            <a:pPr>
              <a:lnSpc>
                <a:spcPct val="100000"/>
              </a:lnSpc>
              <a:spcBef>
                <a:spcPts val="1400"/>
              </a:spcBef>
            </a:pPr>
            <a:r>
              <a:rPr lang="en-US" sz="2200" dirty="0">
                <a:solidFill>
                  <a:schemeClr val="accent3">
                    <a:lumMod val="25000"/>
                  </a:schemeClr>
                </a:solidFill>
                <a:latin typeface="Abadi" panose="020B0604020104020204" pitchFamily="34" charset="0"/>
                <a:hlinkClick r:id="rId4">
                  <a:extLst>
                    <a:ext uri="{A12FA001-AC4F-418D-AE19-62706E023703}">
                      <ahyp:hlinkClr xmlns:ahyp="http://schemas.microsoft.com/office/drawing/2018/hyperlinkcolor" val="tx"/>
                    </a:ext>
                  </a:extLst>
                </a:hlinkClick>
              </a:rPr>
              <a:t>Link to GitHub Notebook</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7" name="Diagram 6">
            <a:extLst>
              <a:ext uri="{FF2B5EF4-FFF2-40B4-BE49-F238E27FC236}">
                <a16:creationId xmlns:a16="http://schemas.microsoft.com/office/drawing/2014/main" id="{E128C3F6-C8F1-4B64-8A91-87A2A606DDC2}"/>
              </a:ext>
            </a:extLst>
          </p:cNvPr>
          <p:cNvGraphicFramePr/>
          <p:nvPr>
            <p:extLst>
              <p:ext uri="{D42A27DB-BD31-4B8C-83A1-F6EECF244321}">
                <p14:modId xmlns:p14="http://schemas.microsoft.com/office/powerpoint/2010/main" val="2485380662"/>
              </p:ext>
            </p:extLst>
          </p:nvPr>
        </p:nvGraphicFramePr>
        <p:xfrm>
          <a:off x="6417537" y="1876226"/>
          <a:ext cx="4868074" cy="407392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2256</Words>
  <Application>Microsoft Office PowerPoint</Application>
  <PresentationFormat>Widescreen</PresentationFormat>
  <Paragraphs>327</Paragraphs>
  <Slides>48</Slides>
  <Notes>5</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Abadi</vt:lpstr>
      <vt:lpstr>-apple-system</vt:lpstr>
      <vt:lpstr>Arial</vt:lpstr>
      <vt:lpstr>Calibri</vt:lpstr>
      <vt:lpstr>Calibri Light</vt:lpstr>
      <vt:lpstr>IBM Plex Mono SemiBold</vt:lpstr>
      <vt:lpstr>IBM Plex Mono Text</vt:lpstr>
      <vt:lpstr>var(--jp-code-font-family)</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Siegel, Caroline  SX/FFM-TDE</cp:lastModifiedBy>
  <cp:revision>217</cp:revision>
  <dcterms:created xsi:type="dcterms:W3CDTF">2021-04-29T18:58:00Z</dcterms:created>
  <dcterms:modified xsi:type="dcterms:W3CDTF">2022-06-24T17:09:34Z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y fmtid="{D5CDD505-2E9C-101B-9397-08002B2CF9AE}" pid="5" name="MSIP_Label_e9bdd379-bda4-4c4c-a25f-eeec726f57e8_Enabled">
    <vt:lpwstr>true</vt:lpwstr>
  </property>
  <property fmtid="{D5CDD505-2E9C-101B-9397-08002B2CF9AE}" pid="6" name="MSIP_Label_e9bdd379-bda4-4c4c-a25f-eeec726f57e8_SetDate">
    <vt:lpwstr>2022-06-24T17:09:33Z</vt:lpwstr>
  </property>
  <property fmtid="{D5CDD505-2E9C-101B-9397-08002B2CF9AE}" pid="7" name="MSIP_Label_e9bdd379-bda4-4c4c-a25f-eeec726f57e8_Method">
    <vt:lpwstr>Privileged</vt:lpwstr>
  </property>
  <property fmtid="{D5CDD505-2E9C-101B-9397-08002B2CF9AE}" pid="8" name="MSIP_Label_e9bdd379-bda4-4c4c-a25f-eeec726f57e8_Name">
    <vt:lpwstr>e9bdd379-bda4-4c4c-a25f-eeec726f57e8</vt:lpwstr>
  </property>
  <property fmtid="{D5CDD505-2E9C-101B-9397-08002B2CF9AE}" pid="9" name="MSIP_Label_e9bdd379-bda4-4c4c-a25f-eeec726f57e8_SiteId">
    <vt:lpwstr>67416604-6509-4014-9859-45e709f53d3f</vt:lpwstr>
  </property>
  <property fmtid="{D5CDD505-2E9C-101B-9397-08002B2CF9AE}" pid="10" name="MSIP_Label_e9bdd379-bda4-4c4c-a25f-eeec726f57e8_ActionId">
    <vt:lpwstr>845964e4-5930-4668-83f8-3bdb3364936a</vt:lpwstr>
  </property>
  <property fmtid="{D5CDD505-2E9C-101B-9397-08002B2CF9AE}" pid="11" name="MSIP_Label_e9bdd379-bda4-4c4c-a25f-eeec726f57e8_ContentBits">
    <vt:lpwstr>2</vt:lpwstr>
  </property>
</Properties>
</file>